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77" r:id="rId5"/>
    <p:sldId id="296" r:id="rId6"/>
    <p:sldId id="306" r:id="rId7"/>
    <p:sldId id="283" r:id="rId8"/>
    <p:sldId id="297" r:id="rId9"/>
    <p:sldId id="298" r:id="rId10"/>
    <p:sldId id="299" r:id="rId11"/>
    <p:sldId id="300" r:id="rId12"/>
    <p:sldId id="301" r:id="rId13"/>
    <p:sldId id="257" r:id="rId14"/>
    <p:sldId id="303" r:id="rId15"/>
    <p:sldId id="304" r:id="rId16"/>
    <p:sldId id="305" r:id="rId17"/>
    <p:sldId id="289" r:id="rId18"/>
    <p:sldId id="302" r:id="rId19"/>
    <p:sldId id="281" r:id="rId20"/>
    <p:sldId id="287" r:id="rId21"/>
    <p:sldId id="260" r:id="rId22"/>
    <p:sldId id="282" r:id="rId23"/>
    <p:sldId id="264" r:id="rId24"/>
    <p:sldId id="284" r:id="rId25"/>
    <p:sldId id="285" r:id="rId26"/>
    <p:sldId id="286" r:id="rId27"/>
    <p:sldId id="291" r:id="rId28"/>
    <p:sldId id="267" r:id="rId29"/>
    <p:sldId id="290" r:id="rId30"/>
    <p:sldId id="288" r:id="rId31"/>
    <p:sldId id="294" r:id="rId32"/>
    <p:sldId id="295" r:id="rId33"/>
    <p:sldId id="25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orient="horz" pos="432" userDrawn="1">
          <p15:clr>
            <a:srgbClr val="A4A3A4"/>
          </p15:clr>
        </p15:guide>
        <p15:guide id="5" pos="72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1F1C"/>
    <a:srgbClr val="0D3047"/>
    <a:srgbClr val="0B2B41"/>
    <a:srgbClr val="114263"/>
    <a:srgbClr val="401918"/>
    <a:srgbClr val="AB678E"/>
    <a:srgbClr val="B2606E"/>
    <a:srgbClr val="CA929B"/>
    <a:srgbClr val="248CD2"/>
    <a:srgbClr val="C88E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8B1032C-EA38-4F05-BA0D-38AFFFC7BED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8" autoAdjust="0"/>
    <p:restoredTop sz="94703" autoAdjust="0"/>
  </p:normalViewPr>
  <p:slideViewPr>
    <p:cSldViewPr snapToGrid="0">
      <p:cViewPr varScale="1">
        <p:scale>
          <a:sx n="65" d="100"/>
          <a:sy n="65" d="100"/>
        </p:scale>
        <p:origin x="652" y="56"/>
      </p:cViewPr>
      <p:guideLst>
        <p:guide orient="horz" pos="2160"/>
        <p:guide pos="3864"/>
        <p:guide pos="408"/>
        <p:guide orient="horz" pos="432"/>
        <p:guide pos="727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D1D01A-5516-4E1C-9A6D-D9EF8C203F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87A2D-9F8F-45E9-B127-C2407E7953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4338A-2C54-48B6-A869-F1523EB17642}" type="datetimeFigureOut">
              <a:rPr lang="en-US" smtClean="0"/>
              <a:t>9/1/2021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15058-9F03-4AC5-A723-3D23E27720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E583C-77B5-479A-A9CA-17DC816BC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D57C9-54A6-4BAA-A5CD-C535F9370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205A9-A302-429C-8AB8-C362C4362DF4}" type="datetimeFigureOut">
              <a:rPr lang="en-US" smtClean="0"/>
              <a:t>9/1/2021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2289-BCFD-4053-9D06-A9140C63A4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6676569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67656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0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0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_Important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935D313-376E-4CA0-9732-D0CACCC07F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64300" y="0"/>
            <a:ext cx="5727700" cy="6858000"/>
          </a:xfrm>
          <a:custGeom>
            <a:avLst/>
            <a:gdLst>
              <a:gd name="connsiteX0" fmla="*/ 1708150 w 5727700"/>
              <a:gd name="connsiteY0" fmla="*/ 0 h 6858000"/>
              <a:gd name="connsiteX1" fmla="*/ 5727700 w 5727700"/>
              <a:gd name="connsiteY1" fmla="*/ 0 h 6858000"/>
              <a:gd name="connsiteX2" fmla="*/ 5727700 w 5727700"/>
              <a:gd name="connsiteY2" fmla="*/ 6858000 h 6858000"/>
              <a:gd name="connsiteX3" fmla="*/ 0 w 5727700"/>
              <a:gd name="connsiteY3" fmla="*/ 6858000 h 6858000"/>
              <a:gd name="connsiteX4" fmla="*/ 0 w 5727700"/>
              <a:gd name="connsiteY4" fmla="*/ 68326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27700" h="6858000">
                <a:moveTo>
                  <a:pt x="1708150" y="0"/>
                </a:moveTo>
                <a:lnTo>
                  <a:pt x="5727700" y="0"/>
                </a:lnTo>
                <a:lnTo>
                  <a:pt x="5727700" y="6858000"/>
                </a:lnTo>
                <a:lnTo>
                  <a:pt x="0" y="6858000"/>
                </a:lnTo>
                <a:lnTo>
                  <a:pt x="0" y="683260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3A2DEF1-03FF-475D-994A-6FC6FB1414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087304" cy="6858000"/>
          </a:xfrm>
          <a:custGeom>
            <a:avLst/>
            <a:gdLst>
              <a:gd name="connsiteX0" fmla="*/ 0 w 8087304"/>
              <a:gd name="connsiteY0" fmla="*/ 0 h 6858000"/>
              <a:gd name="connsiteX1" fmla="*/ 8087304 w 8087304"/>
              <a:gd name="connsiteY1" fmla="*/ 0 h 6858000"/>
              <a:gd name="connsiteX2" fmla="*/ 8087304 w 8087304"/>
              <a:gd name="connsiteY2" fmla="*/ 7620 h 6858000"/>
              <a:gd name="connsiteX3" fmla="*/ 6368365 w 8087304"/>
              <a:gd name="connsiteY3" fmla="*/ 6858000 h 6858000"/>
              <a:gd name="connsiteX4" fmla="*/ 0 w 80873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7304" h="6858000">
                <a:moveTo>
                  <a:pt x="0" y="0"/>
                </a:moveTo>
                <a:lnTo>
                  <a:pt x="8087304" y="0"/>
                </a:lnTo>
                <a:lnTo>
                  <a:pt x="8087304" y="7620"/>
                </a:lnTo>
                <a:lnTo>
                  <a:pt x="636836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 anchorCtr="1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5586" y="5047107"/>
            <a:ext cx="5005614" cy="1005840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6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586" y="4081468"/>
            <a:ext cx="5005614" cy="822960"/>
          </a:xfrm>
        </p:spPr>
        <p:txBody>
          <a:bodyPr vert="horz" wrap="square" lIns="0" tIns="45720" rIns="91440" bIns="45720" rtlCol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GB" sz="2400" dirty="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20" name="Slide Number Placeholder 7">
            <a:extLst>
              <a:ext uri="{FF2B5EF4-FFF2-40B4-BE49-F238E27FC236}">
                <a16:creationId xmlns:a16="http://schemas.microsoft.com/office/drawing/2014/main" id="{1CEA3362-50AD-4D98-92C4-DA1D8C857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1417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F3686C7-DF83-47D9-A485-35F4F1D36A69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0B36CF-9391-49E9-B599-8B724B6EF267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8CE156-5D60-42B0-A4F9-33FA8553780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9E4521A1-4C9D-4795-B551-D151E8856A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0370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75C086E-F523-4C77-938F-0DB6203DBC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1080" y="2139696"/>
            <a:ext cx="5578995" cy="879928"/>
          </a:xfrm>
        </p:spPr>
        <p:txBody>
          <a:bodyPr vert="horz" lIns="91440" tIns="45720" rIns="91440" bIns="45720" rtlCol="0" anchor="ctr" anchorCtr="0">
            <a:noAutofit/>
          </a:bodyPr>
          <a:lstStyle>
            <a:lvl1pPr algn="l">
              <a:defRPr lang="en-GB" b="0" dirty="0">
                <a:solidFill>
                  <a:schemeClr val="bg1"/>
                </a:solidFill>
              </a:defRPr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293AB9F-7C1D-4A06-9F42-4FD67BF273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59075" y="3653097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24AF9FB-5C6E-4050-AE8D-3B218C0F1D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59075" y="4392151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8A48B85-2E0B-42B6-AB4A-1302D3C828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59075" y="5131205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244D33F-3A47-4DE3-8198-7AC5316E31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59075" y="5870258"/>
            <a:ext cx="3695206" cy="276999"/>
          </a:xfr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20C8B-2E18-4D91-A806-6C7C3940B00F}"/>
              </a:ext>
            </a:extLst>
          </p:cNvPr>
          <p:cNvSpPr>
            <a:spLocks noGrp="1" noChangeAspect="1"/>
          </p:cNvSpPr>
          <p:nvPr>
            <p:ph sz="quarter" idx="19" hasCustomPrompt="1"/>
          </p:nvPr>
        </p:nvSpPr>
        <p:spPr>
          <a:xfrm>
            <a:off x="691080" y="4295744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D1C5933-D103-4989-B652-C7B692341BC3}"/>
              </a:ext>
            </a:extLst>
          </p:cNvPr>
          <p:cNvSpPr>
            <a:spLocks noGrp="1" noChangeAspect="1"/>
          </p:cNvSpPr>
          <p:nvPr>
            <p:ph sz="quarter" idx="20" hasCustomPrompt="1"/>
          </p:nvPr>
        </p:nvSpPr>
        <p:spPr>
          <a:xfrm>
            <a:off x="691080" y="5034798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80EBF65-A9A1-4724-B962-DB9B79A924AA}"/>
              </a:ext>
            </a:extLst>
          </p:cNvPr>
          <p:cNvSpPr>
            <a:spLocks noGrp="1" noChangeAspect="1"/>
          </p:cNvSpPr>
          <p:nvPr>
            <p:ph sz="quarter" idx="21" hasCustomPrompt="1"/>
          </p:nvPr>
        </p:nvSpPr>
        <p:spPr>
          <a:xfrm>
            <a:off x="691080" y="5773851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6251342-E6E3-4C57-A0A9-C7BB3DCAE115}"/>
              </a:ext>
            </a:extLst>
          </p:cNvPr>
          <p:cNvSpPr>
            <a:spLocks noGrp="1" noChangeAspect="1"/>
          </p:cNvSpPr>
          <p:nvPr>
            <p:ph sz="quarter" idx="22" hasCustomPrompt="1"/>
          </p:nvPr>
        </p:nvSpPr>
        <p:spPr>
          <a:xfrm>
            <a:off x="691080" y="3556690"/>
            <a:ext cx="469813" cy="469812"/>
          </a:xfrm>
          <a:prstGeom prst="ellipse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 noProof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169354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BE10AC4-CBFC-4ECF-92D5-9CE1874F58D7}"/>
              </a:ext>
            </a:extLst>
          </p:cNvPr>
          <p:cNvSpPr/>
          <p:nvPr userDrawn="1"/>
        </p:nvSpPr>
        <p:spPr>
          <a:xfrm>
            <a:off x="0" y="0"/>
            <a:ext cx="8568965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734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4334810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FDB39AB-B644-434A-9D55-AF3455D468E5}"/>
              </a:ext>
            </a:extLst>
          </p:cNvPr>
          <p:cNvGrpSpPr/>
          <p:nvPr userDrawn="1"/>
        </p:nvGrpSpPr>
        <p:grpSpPr>
          <a:xfrm>
            <a:off x="9140346" y="5054600"/>
            <a:ext cx="676275" cy="114300"/>
            <a:chOff x="9330846" y="5054600"/>
            <a:chExt cx="676275" cy="1143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14E129-1970-4994-89E5-F7A67128AFE3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93336FA-97B2-4528-88E8-5FF97F86E216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3C166-FCDF-40AE-8B0D-69C7E2C8573E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418119-E3DD-44B0-A4AF-F8A98EC5863B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3491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BBA6D3-FEB9-412B-8FBB-095FC3A60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186" y="1825625"/>
            <a:ext cx="10815864" cy="435133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1002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A4F74B-B2CD-407C-865A-037EDFAC9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3186" y="1825625"/>
            <a:ext cx="5386614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2548E2E-973A-4D52-ACB9-BF564F407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27685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510698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CD1AD0-C8B7-4785-A47D-D822CF4F2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186" y="1681163"/>
            <a:ext cx="533214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A1BBCF-EEF1-4C9A-BA10-9657A79560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276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F8415A-57A2-4D5C-97B0-E78499CC7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186" y="2505075"/>
            <a:ext cx="533214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37A31490-A10D-455A-B515-E26064D0E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27685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49070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F5DF135-B773-4FF0-A198-687768159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4BA48E-457A-42FA-BC00-3AE386B3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26586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3DF8AE6-3466-400C-B6F1-335DF4DE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7698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305EBB3-0F16-4B63-82ED-191AB224B8E2}"/>
              </a:ext>
            </a:extLst>
          </p:cNvPr>
          <p:cNvSpPr/>
          <p:nvPr userDrawn="1"/>
        </p:nvSpPr>
        <p:spPr>
          <a:xfrm>
            <a:off x="5512953" y="0"/>
            <a:ext cx="3522381" cy="6858000"/>
          </a:xfrm>
          <a:custGeom>
            <a:avLst/>
            <a:gdLst>
              <a:gd name="connsiteX0" fmla="*/ 0 w 3522381"/>
              <a:gd name="connsiteY0" fmla="*/ 0 h 6858000"/>
              <a:gd name="connsiteX1" fmla="*/ 3522381 w 3522381"/>
              <a:gd name="connsiteY1" fmla="*/ 0 h 6858000"/>
              <a:gd name="connsiteX2" fmla="*/ 51547 w 3522381"/>
              <a:gd name="connsiteY2" fmla="*/ 6858000 h 6858000"/>
              <a:gd name="connsiteX3" fmla="*/ 0 w 35223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2381" h="6858000">
                <a:moveTo>
                  <a:pt x="0" y="0"/>
                </a:moveTo>
                <a:lnTo>
                  <a:pt x="3522381" y="0"/>
                </a:lnTo>
                <a:lnTo>
                  <a:pt x="5154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A440F4A-C2AF-406D-B420-CCF52F447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5504688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4144" y="1291772"/>
            <a:ext cx="4379976" cy="3611880"/>
          </a:xfrm>
        </p:spPr>
        <p:txBody>
          <a:bodyPr vert="horz" lIns="91440" tIns="45720" rIns="91440" bIns="45720" rtlCol="0" anchor="b" anchorCtr="1">
            <a:noAutofit/>
          </a:bodyPr>
          <a:lstStyle>
            <a:lvl1pPr>
              <a:defRPr lang="en-GB" dirty="0"/>
            </a:lvl1pPr>
          </a:lstStyle>
          <a:p>
            <a:pPr marL="0" lvl="0" algn="ctr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89079" y="5392401"/>
            <a:ext cx="4178808" cy="521208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 algn="ctr">
              <a:buNone/>
              <a:defRPr lang="en-US" sz="1800" dirty="0">
                <a:solidFill>
                  <a:srgbClr val="B2606E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70854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9AE304-DA92-45D8-B258-61BEA6C99C0E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F91D02-B4A9-4013-94B6-079A8D06DE11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4DAC864-782A-48D4-8E15-9B35C60421BB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B7B0E2-E4FA-4B45-89A6-98E4C4DC1D24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3EA16B2-FFAE-4A6E-977D-191BC1DB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36B2E80-B2B9-4309-8C9B-11D0B83C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3DB89DF-F372-4E54-9DFD-D53E42A2B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434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47CEAAF6-CCA9-40F8-8A3D-FAAD92220D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44DE2-A455-46F2-BE15-959050C87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20" y="2404234"/>
            <a:ext cx="5330038" cy="1746504"/>
          </a:xfrm>
        </p:spPr>
        <p:txBody>
          <a:bodyPr vert="horz" lIns="0" tIns="45720" rIns="0" bIns="45720" rtlCol="0" anchor="b" anchorCtr="1">
            <a:noAutofit/>
          </a:bodyPr>
          <a:lstStyle>
            <a:lvl1pPr>
              <a:defRPr lang="en-GB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9DE4F3-CE8F-41A0-BFDE-76D0DF1DF43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3180" y="4553291"/>
            <a:ext cx="5049510" cy="521208"/>
          </a:xfrm>
        </p:spPr>
        <p:txBody>
          <a:bodyPr vert="horz" lIns="0" tIns="0" rIns="0" bIns="0" rtlCol="0" anchor="t" anchorCtr="1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7175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1308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Conten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36125" y="0"/>
            <a:ext cx="5355875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558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8346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68915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6451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645309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8728750D-82C7-4A8D-A7C7-5549346679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04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Content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F0E85E-786D-44FC-A9C8-8853277D7C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8842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700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2100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6DF8CB66-232E-4CE3-96FC-CE37C74994E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03242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DEF523FD-B1FC-40A7-93AA-389CB38E17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29985" y="2717803"/>
            <a:ext cx="2377440" cy="3368675"/>
          </a:xfrm>
        </p:spPr>
        <p:txBody>
          <a:bodyPr vert="horz" wrap="square" lIns="0" tIns="45720" rIns="0" bIns="45720" rtlCol="0" anchor="t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571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B60C8CC8-C869-4395-B389-D76DF4A56AA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4385" y="1981200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E10AF5F6-7B7D-4CE6-A1D0-2F46804D3C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480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Content_2 column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9750" y="1847927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2304413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C3BB8EAB-4266-4938-A8CB-6D18C93801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09750" y="4048520"/>
            <a:ext cx="7315200" cy="146161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12" name="Content Placeholder 15">
            <a:extLst>
              <a:ext uri="{FF2B5EF4-FFF2-40B4-BE49-F238E27FC236}">
                <a16:creationId xmlns:a16="http://schemas.microsoft.com/office/drawing/2014/main" id="{716D363C-A0A5-4FB1-8CC2-850C0CD9F4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47700" y="4505006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AAF4A39B-C3C3-4691-BB94-371047ADD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7190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6D6285-06A8-4297-915D-0A280359C2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 vert="horz" lIns="91440" tIns="45720" rIns="91440" bIns="45720" rtlCol="0" anchor="ctr" anchorCtr="1">
            <a:normAutofit/>
          </a:bodyPr>
          <a:lstStyle>
            <a:lvl1pPr>
              <a:defRPr lang="en-GB" sz="240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2438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bg1">
                    <a:lumMod val="9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2062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00F546D-5491-4A19-9725-5C920C573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bg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5973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8BA177-B717-42B2-884C-04576C2034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2100" y="1733627"/>
            <a:ext cx="8534400" cy="4248073"/>
          </a:xfrm>
        </p:spPr>
        <p:txBody>
          <a:bodyPr vert="horz" wrap="square" lIns="0" tIns="45720" rIns="0" bIns="45720" rtlCol="0" anchor="t">
            <a:noAutofit/>
          </a:bodyPr>
          <a:lstStyle>
            <a:lvl1pPr>
              <a:defRPr lang="en-US" sz="140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8FCDE-8F3F-4E83-B550-DF944B424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186" y="557439"/>
            <a:ext cx="10815864" cy="830997"/>
          </a:xfrm>
        </p:spPr>
        <p:txBody>
          <a:bodyPr vert="horz" wrap="square" lIns="0" tIns="45720" rIns="91440" bIns="45720" rtlCol="0" anchor="t">
            <a:noAutofit/>
          </a:bodyPr>
          <a:lstStyle>
            <a:lvl1pPr>
              <a:defRPr lang="en-GB"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1ABB07C-6957-412E-9A87-72242AA3EE8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7700" y="1733627"/>
            <a:ext cx="548640" cy="548640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Icon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AC1958-0DCB-4970-ADE3-E64DAAFC501D}"/>
              </a:ext>
            </a:extLst>
          </p:cNvPr>
          <p:cNvGrpSpPr/>
          <p:nvPr userDrawn="1"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E71A8D8-5A28-4968-9E80-110E9CB88F92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39C02C-1FAD-4E73-AB32-5A30A946A447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F40D550-A563-4E50-AEE9-6D9D19499F9F}"/>
              </a:ext>
            </a:extLst>
          </p:cNvPr>
          <p:cNvSpPr txBox="1">
            <a:spLocks/>
          </p:cNvSpPr>
          <p:nvPr userDrawn="1"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noProof="0" smtClean="0">
                <a:solidFill>
                  <a:schemeClr val="bg1"/>
                </a:solidFill>
              </a:rPr>
              <a:pPr algn="ctr"/>
              <a:t>‹#›</a:t>
            </a:fld>
            <a:endParaRPr lang="en-US" sz="12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65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F2147C-DDBF-4431-95AC-650CCE32FC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GB" sz="1200" smtClean="0">
                <a:solidFill>
                  <a:schemeClr val="tx1"/>
                </a:solidFill>
              </a:defRPr>
            </a:lvl1pPr>
          </a:lstStyle>
          <a:p>
            <a:pPr algn="ctr"/>
            <a:fld id="{817179DE-9BF3-494C-804F-0C7C90AC8700}" type="slidenum">
              <a:rPr lang="en-US" noProof="0" smtClean="0"/>
              <a:pPr algn="ctr"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C3681-351A-40D9-8C08-632E98237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CEF16-92A3-4A77-B95D-A9DB52319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67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69" r:id="rId11"/>
    <p:sldLayoutId id="2147483655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20.png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20.png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sv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svg"/><Relationship Id="rId5" Type="http://schemas.openxmlformats.org/officeDocument/2006/relationships/image" Target="../media/image36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1A5F02FB-FDF1-427A-AB2F-50F09EBEE5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521368"/>
            <a:ext cx="12192001" cy="5815263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96D2D9B-E0B9-499F-9404-108DB59E45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6957056" cy="6858000"/>
            <a:chOff x="0" y="0"/>
            <a:chExt cx="6957056" cy="6858000"/>
          </a:xfrm>
        </p:grpSpPr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7E2E6584-76E9-4C56-A349-C9CDC96DC5F0}"/>
                </a:ext>
              </a:extLst>
            </p:cNvPr>
            <p:cNvSpPr/>
            <p:nvPr/>
          </p:nvSpPr>
          <p:spPr>
            <a:xfrm>
              <a:off x="1150750" y="0"/>
              <a:ext cx="5491804" cy="6858000"/>
            </a:xfrm>
            <a:prstGeom prst="parallelogram">
              <a:avLst>
                <a:gd name="adj" fmla="val 3271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73F00D5-E18D-4210-AD3E-3ED73CEE4865}"/>
                </a:ext>
              </a:extLst>
            </p:cNvPr>
            <p:cNvSpPr/>
            <p:nvPr/>
          </p:nvSpPr>
          <p:spPr>
            <a:xfrm flipH="1" flipV="1">
              <a:off x="0" y="482600"/>
              <a:ext cx="6957056" cy="5892799"/>
            </a:xfrm>
            <a:custGeom>
              <a:avLst/>
              <a:gdLst>
                <a:gd name="connsiteX0" fmla="*/ 6957056 w 6957056"/>
                <a:gd name="connsiteY0" fmla="*/ 5892799 h 5892799"/>
                <a:gd name="connsiteX1" fmla="*/ 0 w 6957056"/>
                <a:gd name="connsiteY1" fmla="*/ 5892799 h 5892799"/>
                <a:gd name="connsiteX2" fmla="*/ 1473200 w 6957056"/>
                <a:gd name="connsiteY2" fmla="*/ 0 h 5892799"/>
                <a:gd name="connsiteX3" fmla="*/ 6957056 w 6957056"/>
                <a:gd name="connsiteY3" fmla="*/ 0 h 589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7056" h="5892799">
                  <a:moveTo>
                    <a:pt x="6957056" y="5892799"/>
                  </a:moveTo>
                  <a:lnTo>
                    <a:pt x="0" y="5892799"/>
                  </a:lnTo>
                  <a:lnTo>
                    <a:pt x="1473200" y="0"/>
                  </a:lnTo>
                  <a:lnTo>
                    <a:pt x="6957056" y="0"/>
                  </a:lnTo>
                  <a:close/>
                </a:path>
              </a:pathLst>
            </a:custGeom>
            <a:solidFill>
              <a:schemeClr val="accent2"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77883-A694-450C-A2C7-C9C8A85D9915}"/>
                </a:ext>
              </a:extLst>
            </p:cNvPr>
            <p:cNvSpPr/>
            <p:nvPr/>
          </p:nvSpPr>
          <p:spPr>
            <a:xfrm flipH="1" flipV="1">
              <a:off x="0" y="4457696"/>
              <a:ext cx="6267450" cy="883839"/>
            </a:xfrm>
            <a:custGeom>
              <a:avLst/>
              <a:gdLst>
                <a:gd name="connsiteX0" fmla="*/ 6267450 w 6267450"/>
                <a:gd name="connsiteY0" fmla="*/ 883839 h 883839"/>
                <a:gd name="connsiteX1" fmla="*/ 0 w 6267450"/>
                <a:gd name="connsiteY1" fmla="*/ 883839 h 883839"/>
                <a:gd name="connsiteX2" fmla="*/ 220960 w 6267450"/>
                <a:gd name="connsiteY2" fmla="*/ 0 h 883839"/>
                <a:gd name="connsiteX3" fmla="*/ 6267450 w 6267450"/>
                <a:gd name="connsiteY3" fmla="*/ 0 h 88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7450" h="883839">
                  <a:moveTo>
                    <a:pt x="6267450" y="883839"/>
                  </a:moveTo>
                  <a:lnTo>
                    <a:pt x="0" y="883839"/>
                  </a:lnTo>
                  <a:lnTo>
                    <a:pt x="220960" y="0"/>
                  </a:lnTo>
                  <a:lnTo>
                    <a:pt x="6267450" y="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1" name="Title 30" descr="title">
            <a:extLst>
              <a:ext uri="{FF2B5EF4-FFF2-40B4-BE49-F238E27FC236}">
                <a16:creationId xmlns:a16="http://schemas.microsoft.com/office/drawing/2014/main" id="{9284195F-D106-45D8-ABAA-959FA6894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 err="1" smtClean="0"/>
              <a:t>Tagesablauf</a:t>
            </a:r>
            <a:endParaRPr lang="en-US" sz="80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78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065" y="3694922"/>
            <a:ext cx="3443355" cy="2291396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68987" y="265922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10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 txBox="1">
            <a:spLocks/>
          </p:cNvSpPr>
          <p:nvPr/>
        </p:nvSpPr>
        <p:spPr>
          <a:xfrm>
            <a:off x="640351" y="367702"/>
            <a:ext cx="10892286" cy="621343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de-DE" sz="2800" b="1" dirty="0" smtClean="0"/>
              <a:t>    Fragt eure Freunde wie im Beispiel!</a:t>
            </a:r>
            <a:endParaRPr lang="en-US" sz="2800" b="1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" name="Content Placeholder 28"/>
          <p:cNvPicPr>
            <a:picLocks noGrp="1" noChangeAspect="1"/>
          </p:cNvPicPr>
          <p:nvPr>
            <p:ph sz="quarter" idx="14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2" r="1550" b="5347"/>
          <a:stretch/>
        </p:blipFill>
        <p:spPr>
          <a:xfrm>
            <a:off x="264760" y="989045"/>
            <a:ext cx="6492904" cy="5679066"/>
          </a:xfrm>
        </p:spPr>
      </p:pic>
      <p:sp>
        <p:nvSpPr>
          <p:cNvPr id="30" name="TextBox 29"/>
          <p:cNvSpPr txBox="1"/>
          <p:nvPr/>
        </p:nvSpPr>
        <p:spPr>
          <a:xfrm>
            <a:off x="1216028" y="1436648"/>
            <a:ext cx="18293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/>
              <a:t>Sag  mal,</a:t>
            </a:r>
          </a:p>
          <a:p>
            <a:r>
              <a:rPr lang="de-DE" sz="2000" b="1" dirty="0" smtClean="0"/>
              <a:t>um wie viel Uhr </a:t>
            </a:r>
          </a:p>
          <a:p>
            <a:r>
              <a:rPr lang="de-DE" sz="2000" b="1" dirty="0" smtClean="0"/>
              <a:t>stehst du auf?</a:t>
            </a:r>
            <a:endParaRPr lang="en-US" sz="2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939946" y="1523028"/>
            <a:ext cx="19824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smtClean="0"/>
              <a:t>Ich stehe um halb</a:t>
            </a:r>
          </a:p>
          <a:p>
            <a:r>
              <a:rPr lang="de-DE" sz="2000" b="1" dirty="0"/>
              <a:t>f</a:t>
            </a:r>
            <a:r>
              <a:rPr lang="de-DE" sz="2000" b="1" dirty="0" smtClean="0"/>
              <a:t>ünf auf.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854365" y="1207582"/>
            <a:ext cx="4150560" cy="4093428"/>
          </a:xfrm>
          <a:prstGeom prst="rect">
            <a:avLst/>
          </a:prstGeom>
          <a:noFill/>
          <a:ln w="38100">
            <a:solidFill>
              <a:srgbClr val="731F1C"/>
            </a:solidFill>
          </a:ln>
        </p:spPr>
        <p:txBody>
          <a:bodyPr wrap="none" rtlCol="0">
            <a:spAutoFit/>
          </a:bodyPr>
          <a:lstStyle/>
          <a:p>
            <a:r>
              <a:rPr lang="de-DE" sz="2000" b="1" dirty="0" smtClean="0"/>
              <a:t>aufstehen       baden       frühstücken</a:t>
            </a:r>
          </a:p>
          <a:p>
            <a:endParaRPr lang="de-DE" sz="2000" b="1" dirty="0"/>
          </a:p>
          <a:p>
            <a:r>
              <a:rPr lang="de-DE" sz="2000" b="1" dirty="0" smtClean="0"/>
              <a:t>in die Schule fahren       fernsehen</a:t>
            </a:r>
          </a:p>
          <a:p>
            <a:endParaRPr lang="de-DE" sz="2000" b="1" dirty="0"/>
          </a:p>
          <a:p>
            <a:r>
              <a:rPr lang="de-DE" sz="2000" b="1" dirty="0" smtClean="0"/>
              <a:t>zu Hause ankommen       ins Bett gehen</a:t>
            </a:r>
          </a:p>
          <a:p>
            <a:endParaRPr lang="de-DE" sz="2000" b="1" dirty="0"/>
          </a:p>
          <a:p>
            <a:r>
              <a:rPr lang="de-DE" sz="2000" b="1" dirty="0" smtClean="0"/>
              <a:t>nach Hause zurückfahren</a:t>
            </a:r>
          </a:p>
          <a:p>
            <a:endParaRPr lang="de-DE" sz="2000" b="1" dirty="0"/>
          </a:p>
          <a:p>
            <a:r>
              <a:rPr lang="de-DE" sz="2000" b="1" dirty="0" smtClean="0"/>
              <a:t>Freizeit haben</a:t>
            </a:r>
          </a:p>
          <a:p>
            <a:endParaRPr lang="de-DE" sz="2000" b="1" dirty="0"/>
          </a:p>
          <a:p>
            <a:r>
              <a:rPr lang="de-DE" sz="2000" b="1" dirty="0" smtClean="0"/>
              <a:t>Abendessen haben</a:t>
            </a:r>
          </a:p>
          <a:p>
            <a:endParaRPr lang="de-DE" sz="2000" b="1" dirty="0"/>
          </a:p>
          <a:p>
            <a:r>
              <a:rPr lang="de-DE" sz="2000" b="1" dirty="0" smtClean="0"/>
              <a:t>Hausaufgaben machen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0712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869" y="2972297"/>
            <a:ext cx="4180552" cy="3246075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858930" y="-170547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11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 txBox="1">
            <a:spLocks/>
          </p:cNvSpPr>
          <p:nvPr/>
        </p:nvSpPr>
        <p:spPr>
          <a:xfrm>
            <a:off x="640351" y="367702"/>
            <a:ext cx="10892286" cy="621343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de-DE" sz="2800" b="1" dirty="0" smtClean="0"/>
              <a:t>   Was passt zusammen? Bildet die richtigen Sätze!</a:t>
            </a:r>
            <a:endParaRPr lang="en-US" sz="2800" b="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0" t="1475" r="15646" b="2779"/>
          <a:stretch/>
        </p:blipFill>
        <p:spPr>
          <a:xfrm rot="5400000">
            <a:off x="2112827" y="-378751"/>
            <a:ext cx="5546705" cy="840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5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869" y="2972297"/>
            <a:ext cx="4180552" cy="3246075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6657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12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 txBox="1">
            <a:spLocks/>
          </p:cNvSpPr>
          <p:nvPr/>
        </p:nvSpPr>
        <p:spPr>
          <a:xfrm>
            <a:off x="640351" y="367702"/>
            <a:ext cx="10892286" cy="621343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de-DE" sz="2800" b="1" dirty="0"/>
              <a:t> </a:t>
            </a:r>
            <a:r>
              <a:rPr lang="de-DE" sz="2800" b="1" dirty="0" smtClean="0"/>
              <a:t>    Lest den Dialog!</a:t>
            </a:r>
            <a:endParaRPr lang="en-US" sz="2800" b="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04"/>
          <a:stretch/>
        </p:blipFill>
        <p:spPr>
          <a:xfrm>
            <a:off x="223456" y="1524773"/>
            <a:ext cx="5359371" cy="3808454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96" b="3610"/>
          <a:stretch/>
        </p:blipFill>
        <p:spPr>
          <a:xfrm>
            <a:off x="5679788" y="1676329"/>
            <a:ext cx="6168285" cy="354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0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C2A7DCB-B005-424A-8446-ACA533D0BC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869" y="2972297"/>
            <a:ext cx="4180552" cy="3246075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6657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Slide Number Placeholder 5" descr="Slide number">
            <a:extLst>
              <a:ext uri="{FF2B5EF4-FFF2-40B4-BE49-F238E27FC236}">
                <a16:creationId xmlns:a16="http://schemas.microsoft.com/office/drawing/2014/main" id="{11457662-C1A5-4B93-8E30-88025E27C462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13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 txBox="1">
            <a:spLocks/>
          </p:cNvSpPr>
          <p:nvPr/>
        </p:nvSpPr>
        <p:spPr>
          <a:xfrm>
            <a:off x="640351" y="367702"/>
            <a:ext cx="10892286" cy="621343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vert="horz" wrap="square" lIns="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2400" kern="1200">
                <a:solidFill>
                  <a:schemeClr val="tx1"/>
                </a:solidFill>
                <a:latin typeface="Corbel" panose="020B0503020204020204" pitchFamily="34" charset="0"/>
                <a:ea typeface="+mj-ea"/>
                <a:cs typeface="+mj-cs"/>
              </a:defRPr>
            </a:lvl1pPr>
          </a:lstStyle>
          <a:p>
            <a:r>
              <a:rPr lang="de-DE" sz="2800" b="1" dirty="0"/>
              <a:t> </a:t>
            </a:r>
            <a:r>
              <a:rPr lang="de-DE" sz="2800" b="1" dirty="0" smtClean="0"/>
              <a:t>    Lest den Tagesablauf!</a:t>
            </a:r>
            <a:endParaRPr lang="en-US" sz="2800" b="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" b="26567"/>
          <a:stretch/>
        </p:blipFill>
        <p:spPr>
          <a:xfrm>
            <a:off x="944317" y="1026109"/>
            <a:ext cx="4501737" cy="5692371"/>
          </a:xfrm>
        </p:spPr>
      </p:pic>
    </p:spTree>
    <p:extLst>
      <p:ext uri="{BB962C8B-B14F-4D97-AF65-F5344CB8AC3E}">
        <p14:creationId xmlns:p14="http://schemas.microsoft.com/office/powerpoint/2010/main" val="273227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close up of clock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13</a:t>
            </a:r>
          </a:p>
        </p:txBody>
      </p:sp>
      <p:sp>
        <p:nvSpPr>
          <p:cNvPr id="34" name="Text Placeholder 33" descr="slide 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14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62433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close up of clock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13</a:t>
            </a:r>
          </a:p>
        </p:txBody>
      </p:sp>
      <p:sp>
        <p:nvSpPr>
          <p:cNvPr id="34" name="Text Placeholder 33" descr="slide 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15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05415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Three people sitting at picnic table">
            <a:extLst>
              <a:ext uri="{FF2B5EF4-FFF2-40B4-BE49-F238E27FC236}">
                <a16:creationId xmlns:a16="http://schemas.microsoft.com/office/drawing/2014/main" id="{0B90EB26-97FD-4B8B-86E0-B00589E0946D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7025" cy="6858000"/>
          </a:xfrm>
        </p:spPr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812088" y="1292225"/>
            <a:ext cx="4379912" cy="3611563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013700" y="5392738"/>
            <a:ext cx="4178300" cy="5207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Lorem ipsum dolor sit amet, consectetuer adipiscing elit. Maecenas porttitor congue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9" r="19116"/>
          <a:stretch/>
        </p:blipFill>
        <p:spPr>
          <a:xfrm rot="5400000">
            <a:off x="5467739" y="0"/>
            <a:ext cx="3452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6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room of red chairs in front of a window">
            <a:extLst>
              <a:ext uri="{FF2B5EF4-FFF2-40B4-BE49-F238E27FC236}">
                <a16:creationId xmlns:a16="http://schemas.microsoft.com/office/drawing/2014/main" id="{E983D85E-34D8-430D-875F-7EBB69A6B7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" descr="title">
            <a:extLst>
              <a:ext uri="{FF2B5EF4-FFF2-40B4-BE49-F238E27FC236}">
                <a16:creationId xmlns:a16="http://schemas.microsoft.com/office/drawing/2014/main" id="{28BAA8DA-C40B-4AB9-9407-30FB70335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ELIT1</a:t>
            </a:r>
          </a:p>
        </p:txBody>
      </p:sp>
      <p:sp>
        <p:nvSpPr>
          <p:cNvPr id="12" name="Subtitle 11" descr="subtitle">
            <a:extLst>
              <a:ext uri="{FF2B5EF4-FFF2-40B4-BE49-F238E27FC236}">
                <a16:creationId xmlns:a16="http://schemas.microsoft.com/office/drawing/2014/main" id="{B28A8D9C-5123-4D2B-9272-016EF90E0E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664AAE-5AE9-41D7-8346-002B9F4453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3740" y="0"/>
            <a:ext cx="6208649" cy="6858000"/>
            <a:chOff x="-3740" y="0"/>
            <a:chExt cx="6208649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7C3783-B800-4093-BB0D-D5AEF08C3B59}"/>
                </a:ext>
              </a:extLst>
            </p:cNvPr>
            <p:cNvSpPr/>
            <p:nvPr/>
          </p:nvSpPr>
          <p:spPr>
            <a:xfrm>
              <a:off x="-3740" y="0"/>
              <a:ext cx="6208649" cy="6858000"/>
            </a:xfrm>
            <a:custGeom>
              <a:avLst/>
              <a:gdLst>
                <a:gd name="connsiteX0" fmla="*/ 0 w 6208649"/>
                <a:gd name="connsiteY0" fmla="*/ 0 h 6858000"/>
                <a:gd name="connsiteX1" fmla="*/ 6208649 w 6208649"/>
                <a:gd name="connsiteY1" fmla="*/ 0 h 6858000"/>
                <a:gd name="connsiteX2" fmla="*/ 2737815 w 6208649"/>
                <a:gd name="connsiteY2" fmla="*/ 6858000 h 6858000"/>
                <a:gd name="connsiteX3" fmla="*/ 0 w 620864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08649" h="6858000">
                  <a:moveTo>
                    <a:pt x="0" y="0"/>
                  </a:moveTo>
                  <a:lnTo>
                    <a:pt x="6208649" y="0"/>
                  </a:lnTo>
                  <a:lnTo>
                    <a:pt x="273781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lumMod val="95000"/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76E978-A841-4A4F-B153-CC369D9391D3}"/>
                </a:ext>
              </a:extLst>
            </p:cNvPr>
            <p:cNvSpPr/>
            <p:nvPr/>
          </p:nvSpPr>
          <p:spPr>
            <a:xfrm>
              <a:off x="1451429" y="0"/>
              <a:ext cx="3222172" cy="6858000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238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close up of pages in a book">
            <a:extLst>
              <a:ext uri="{FF2B5EF4-FFF2-40B4-BE49-F238E27FC236}">
                <a16:creationId xmlns:a16="http://schemas.microsoft.com/office/drawing/2014/main" id="{18718FBA-CF32-41C2-9D07-1F0F7F19F7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AMET3</a:t>
            </a:r>
          </a:p>
        </p:txBody>
      </p:sp>
      <p:sp>
        <p:nvSpPr>
          <p:cNvPr id="35" name="Text Placeholder 34" descr="subtitle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</p:spTree>
    <p:extLst>
      <p:ext uri="{BB962C8B-B14F-4D97-AF65-F5344CB8AC3E}">
        <p14:creationId xmlns:p14="http://schemas.microsoft.com/office/powerpoint/2010/main" val="107781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books on a shelf">
            <a:extLst>
              <a:ext uri="{FF2B5EF4-FFF2-40B4-BE49-F238E27FC236}">
                <a16:creationId xmlns:a16="http://schemas.microsoft.com/office/drawing/2014/main" id="{0BCD2159-BE65-43D5-9E0A-9EB4B1B2F85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94A8D-A234-408C-8281-33CCC01BE2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4750604" cy="6858000"/>
            <a:chOff x="0" y="0"/>
            <a:chExt cx="4750604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887690-2EDF-4913-A835-4503B0E36442}"/>
                </a:ext>
              </a:extLst>
            </p:cNvPr>
            <p:cNvSpPr/>
            <p:nvPr/>
          </p:nvSpPr>
          <p:spPr>
            <a:xfrm>
              <a:off x="0" y="0"/>
              <a:ext cx="4750604" cy="6858000"/>
            </a:xfrm>
            <a:custGeom>
              <a:avLst/>
              <a:gdLst>
                <a:gd name="connsiteX0" fmla="*/ 0 w 4750604"/>
                <a:gd name="connsiteY0" fmla="*/ 0 h 6858000"/>
                <a:gd name="connsiteX1" fmla="*/ 4750604 w 4750604"/>
                <a:gd name="connsiteY1" fmla="*/ 0 h 6858000"/>
                <a:gd name="connsiteX2" fmla="*/ 3101407 w 4750604"/>
                <a:gd name="connsiteY2" fmla="*/ 6858000 h 6858000"/>
                <a:gd name="connsiteX3" fmla="*/ 0 w 4750604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0604" h="6858000">
                  <a:moveTo>
                    <a:pt x="0" y="0"/>
                  </a:moveTo>
                  <a:lnTo>
                    <a:pt x="4750604" y="0"/>
                  </a:lnTo>
                  <a:lnTo>
                    <a:pt x="31014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1E7D22-630D-4E19-8BE6-9C21E4A652BD}"/>
                </a:ext>
              </a:extLst>
            </p:cNvPr>
            <p:cNvSpPr/>
            <p:nvPr/>
          </p:nvSpPr>
          <p:spPr>
            <a:xfrm>
              <a:off x="1" y="0"/>
              <a:ext cx="3946799" cy="6858000"/>
            </a:xfrm>
            <a:custGeom>
              <a:avLst/>
              <a:gdLst>
                <a:gd name="connsiteX0" fmla="*/ 0 w 3946799"/>
                <a:gd name="connsiteY0" fmla="*/ 0 h 6858000"/>
                <a:gd name="connsiteX1" fmla="*/ 3946799 w 3946799"/>
                <a:gd name="connsiteY1" fmla="*/ 0 h 6858000"/>
                <a:gd name="connsiteX2" fmla="*/ 2297602 w 3946799"/>
                <a:gd name="connsiteY2" fmla="*/ 6858000 h 6858000"/>
                <a:gd name="connsiteX3" fmla="*/ 0 w 3946799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6799" h="6858000">
                  <a:moveTo>
                    <a:pt x="0" y="0"/>
                  </a:moveTo>
                  <a:lnTo>
                    <a:pt x="3946799" y="0"/>
                  </a:lnTo>
                  <a:lnTo>
                    <a:pt x="22976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8BD405-EEE9-4A08-8DA2-A70AFCF1D240}"/>
                </a:ext>
              </a:extLst>
            </p:cNvPr>
            <p:cNvSpPr/>
            <p:nvPr/>
          </p:nvSpPr>
          <p:spPr>
            <a:xfrm>
              <a:off x="0" y="0"/>
              <a:ext cx="3723822" cy="6858000"/>
            </a:xfrm>
            <a:custGeom>
              <a:avLst/>
              <a:gdLst>
                <a:gd name="connsiteX0" fmla="*/ 0 w 3723822"/>
                <a:gd name="connsiteY0" fmla="*/ 0 h 6858000"/>
                <a:gd name="connsiteX1" fmla="*/ 3723822 w 3723822"/>
                <a:gd name="connsiteY1" fmla="*/ 0 h 6858000"/>
                <a:gd name="connsiteX2" fmla="*/ 2074625 w 3723822"/>
                <a:gd name="connsiteY2" fmla="*/ 6858000 h 6858000"/>
                <a:gd name="connsiteX3" fmla="*/ 0 w 372382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3822" h="6858000">
                  <a:moveTo>
                    <a:pt x="0" y="0"/>
                  </a:moveTo>
                  <a:lnTo>
                    <a:pt x="3723822" y="0"/>
                  </a:lnTo>
                  <a:lnTo>
                    <a:pt x="20746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2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D4A6826-2C0D-4C79-A871-DF31737EE4F7}"/>
                </a:ext>
              </a:extLst>
            </p:cNvPr>
            <p:cNvSpPr/>
            <p:nvPr/>
          </p:nvSpPr>
          <p:spPr>
            <a:xfrm>
              <a:off x="0" y="0"/>
              <a:ext cx="3374007" cy="6858000"/>
            </a:xfrm>
            <a:custGeom>
              <a:avLst/>
              <a:gdLst>
                <a:gd name="connsiteX0" fmla="*/ 0 w 3374007"/>
                <a:gd name="connsiteY0" fmla="*/ 0 h 6858000"/>
                <a:gd name="connsiteX1" fmla="*/ 3374007 w 3374007"/>
                <a:gd name="connsiteY1" fmla="*/ 0 h 6858000"/>
                <a:gd name="connsiteX2" fmla="*/ 1659507 w 3374007"/>
                <a:gd name="connsiteY2" fmla="*/ 6858000 h 6858000"/>
                <a:gd name="connsiteX3" fmla="*/ 0 w 337400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4007" h="6858000">
                  <a:moveTo>
                    <a:pt x="0" y="0"/>
                  </a:moveTo>
                  <a:lnTo>
                    <a:pt x="3374007" y="0"/>
                  </a:lnTo>
                  <a:lnTo>
                    <a:pt x="1659507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D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33" descr="title">
            <a:extLst>
              <a:ext uri="{FF2B5EF4-FFF2-40B4-BE49-F238E27FC236}">
                <a16:creationId xmlns:a16="http://schemas.microsoft.com/office/drawing/2014/main" id="{3749FE94-FC7C-4359-A56E-6C7A87BDE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AMET4</a:t>
            </a:r>
          </a:p>
        </p:txBody>
      </p:sp>
      <p:sp>
        <p:nvSpPr>
          <p:cNvPr id="35" name="Text Placeholder 34" descr="subtitle">
            <a:extLst>
              <a:ext uri="{FF2B5EF4-FFF2-40B4-BE49-F238E27FC236}">
                <a16:creationId xmlns:a16="http://schemas.microsoft.com/office/drawing/2014/main" id="{3F200E92-5A1F-40B7-AE02-46929BC45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5296662" cy="978408"/>
          </a:xfrm>
        </p:spPr>
        <p:txBody>
          <a:bodyPr/>
          <a:lstStyle/>
          <a:p>
            <a:r>
              <a:rPr lang="en-US" dirty="0"/>
              <a:t>Lorem ipsum dolor sit amet, consectetuer adipiscing elit Lorem ipsum dolor sit amet, consectetuer adipiscing elit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51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close up of clock">
            <a:extLst>
              <a:ext uri="{FF2B5EF4-FFF2-40B4-BE49-F238E27FC236}">
                <a16:creationId xmlns:a16="http://schemas.microsoft.com/office/drawing/2014/main" id="{83B20FBB-8217-4FB0-BC35-E49BA925255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sp>
        <p:nvSpPr>
          <p:cNvPr id="34" name="Text Placeholder 33" descr="slide 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C2827A65-383D-4D68-9F51-F76C2370BF65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2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8537" y="958399"/>
            <a:ext cx="2379856" cy="910828"/>
          </a:xfrm>
          <a:prstGeom prst="cube">
            <a:avLst>
              <a:gd name="adj" fmla="val 15874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731F1C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atin typeface="Bookman Old Style" panose="02050604050505020204" pitchFamily="18" charset="0"/>
              </a:rPr>
              <a:t> 07:15 </a:t>
            </a:r>
            <a:endParaRPr lang="en-US" sz="4400" b="1" dirty="0">
              <a:latin typeface="Bookman Old Style" panose="020506040505050202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8537" y="4351440"/>
            <a:ext cx="2379856" cy="910828"/>
          </a:xfrm>
          <a:prstGeom prst="cube">
            <a:avLst>
              <a:gd name="adj" fmla="val 15874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731F1C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atin typeface="Bookman Old Style" panose="02050604050505020204" pitchFamily="18" charset="0"/>
              </a:rPr>
              <a:t> 12:40 </a:t>
            </a:r>
            <a:endParaRPr lang="en-US" sz="4400" b="1" dirty="0">
              <a:latin typeface="Bookman Old Style" panose="0205060405050502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8537" y="2683563"/>
            <a:ext cx="2379856" cy="910828"/>
          </a:xfrm>
          <a:prstGeom prst="cube">
            <a:avLst>
              <a:gd name="adj" fmla="val 15874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731F1C"/>
            </a:solidFill>
          </a:ln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atin typeface="Bookman Old Style" panose="02050604050505020204" pitchFamily="18" charset="0"/>
              </a:rPr>
              <a:t> 20:30 </a:t>
            </a:r>
            <a:endParaRPr lang="en-US" sz="4400" b="1" dirty="0">
              <a:latin typeface="Bookman Old Style" panose="02050604050505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04457" y="1364920"/>
            <a:ext cx="3543233" cy="57888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Cambria" panose="02040503050406030204" pitchFamily="18" charset="0"/>
              </a:rPr>
              <a:t>s</a:t>
            </a:r>
            <a:r>
              <a:rPr lang="en-US" sz="2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ieben</a:t>
            </a:r>
            <a:r>
              <a:rPr lang="en-US" sz="2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Uhr</a:t>
            </a:r>
            <a:r>
              <a:rPr lang="en-US" sz="2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f</a:t>
            </a:r>
            <a:r>
              <a:rPr lang="de-DE" sz="2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ünfzehn</a:t>
            </a:r>
            <a:endParaRPr lang="en-US" sz="28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04457" y="3104592"/>
            <a:ext cx="3542974" cy="57888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zwanzig</a:t>
            </a:r>
            <a:r>
              <a:rPr lang="en-US" sz="2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Uhr</a:t>
            </a:r>
            <a:r>
              <a:rPr lang="en-US" sz="2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dreißig</a:t>
            </a:r>
            <a:endParaRPr lang="en-US" sz="28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32288" y="4766188"/>
            <a:ext cx="3003365" cy="578882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zwölf</a:t>
            </a:r>
            <a:r>
              <a:rPr lang="en-US" sz="2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Uhr</a:t>
            </a:r>
            <a:r>
              <a:rPr lang="en-US" sz="2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vierzig</a:t>
            </a:r>
            <a:endParaRPr lang="en-US" sz="28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67680" y="5921435"/>
            <a:ext cx="3452597" cy="5788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zehn</a:t>
            </a:r>
            <a:r>
              <a:rPr lang="en-US" sz="2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nach</a:t>
            </a:r>
            <a:r>
              <a:rPr lang="en-US" sz="2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halb</a:t>
            </a:r>
            <a:r>
              <a:rPr lang="en-US" sz="2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Cambria" panose="02040503050406030204" pitchFamily="18" charset="0"/>
              </a:rPr>
              <a:t>eins</a:t>
            </a:r>
            <a:endParaRPr lang="en-US" sz="28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36578" y="1913877"/>
            <a:ext cx="3373743" cy="5788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Viertel nach sieben</a:t>
            </a:r>
            <a:endParaRPr lang="en-US" sz="28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84884" y="5274082"/>
            <a:ext cx="3014759" cy="5788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zwanzig vor eins </a:t>
            </a:r>
            <a:endParaRPr lang="en-US" sz="28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67680" y="3594391"/>
            <a:ext cx="1884073" cy="5788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h</a:t>
            </a:r>
            <a:r>
              <a:rPr lang="de-DE" sz="2800" b="1" dirty="0" smtClean="0">
                <a:solidFill>
                  <a:schemeClr val="bg1"/>
                </a:solidFill>
                <a:latin typeface="Cambria" panose="02040503050406030204" pitchFamily="18" charset="0"/>
              </a:rPr>
              <a:t>alb neun</a:t>
            </a:r>
            <a:endParaRPr lang="en-US" sz="28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22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6" grpId="0" animBg="1"/>
      <p:bldP spid="4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Open book">
            <a:extLst>
              <a:ext uri="{FF2B5EF4-FFF2-40B4-BE49-F238E27FC236}">
                <a16:creationId xmlns:a16="http://schemas.microsoft.com/office/drawing/2014/main" id="{A799F565-1DAB-4AD3-BCE4-5DAC8012F3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C2DDD60-EB1C-44D8-84E1-D86EB3558F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63626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ELIT.7 </a:t>
            </a:r>
          </a:p>
        </p:txBody>
      </p:sp>
      <p:pic>
        <p:nvPicPr>
          <p:cNvPr id="83" name="Content Placeholder 82" descr="Bell">
            <a:extLst>
              <a:ext uri="{FF2B5EF4-FFF2-40B4-BE49-F238E27FC236}">
                <a16:creationId xmlns:a16="http://schemas.microsoft.com/office/drawing/2014/main" id="{604095CF-E62F-46A4-A86C-5F465AE6E2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</a:t>
            </a:r>
          </a:p>
        </p:txBody>
      </p:sp>
      <p:pic>
        <p:nvPicPr>
          <p:cNvPr id="95" name="Content Placeholder 94" descr="Microscope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3775" y="1981993"/>
            <a:ext cx="547688" cy="547688"/>
          </a:xfrm>
        </p:spPr>
      </p:pic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</a:t>
            </a:r>
          </a:p>
        </p:txBody>
      </p:sp>
      <p:pic>
        <p:nvPicPr>
          <p:cNvPr id="97" name="Content Placeholder 96" descr="Pencil">
            <a:extLst>
              <a:ext uri="{FF2B5EF4-FFF2-40B4-BE49-F238E27FC236}">
                <a16:creationId xmlns:a16="http://schemas.microsoft.com/office/drawing/2014/main" id="{40D9C27B-A51D-4036-B3F9-56081BD60AB9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/>
      </p:pic>
      <p:sp>
        <p:nvSpPr>
          <p:cNvPr id="90" name="Text Placeholder 89" descr="content block 3">
            <a:extLst>
              <a:ext uri="{FF2B5EF4-FFF2-40B4-BE49-F238E27FC236}">
                <a16:creationId xmlns:a16="http://schemas.microsoft.com/office/drawing/2014/main" id="{AC38A326-FA47-4BD6-B27D-DEB6A4485A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Slide Number Placeholder 5" descr="Slide Number">
            <a:extLst>
              <a:ext uri="{FF2B5EF4-FFF2-40B4-BE49-F238E27FC236}">
                <a16:creationId xmlns:a16="http://schemas.microsoft.com/office/drawing/2014/main" id="{DB02A950-05E3-4691-9BC9-47B314EEA715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20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01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students throwing their graduation caps in the air at sunset">
            <a:extLst>
              <a:ext uri="{FF2B5EF4-FFF2-40B4-BE49-F238E27FC236}">
                <a16:creationId xmlns:a16="http://schemas.microsoft.com/office/drawing/2014/main" id="{039BFAD7-131E-407E-8A28-E4CF6B8977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0A7491-C312-4D36-BA63-6F859CD81D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252"/>
            <a:ext cx="12191999" cy="6852374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slide 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ELIT.8 </a:t>
            </a:r>
          </a:p>
        </p:txBody>
      </p:sp>
      <p:pic>
        <p:nvPicPr>
          <p:cNvPr id="80" name="Content Placeholder 79" descr="Open Book">
            <a:extLst>
              <a:ext uri="{FF2B5EF4-FFF2-40B4-BE49-F238E27FC236}">
                <a16:creationId xmlns:a16="http://schemas.microsoft.com/office/drawing/2014/main" id="{1198805C-69FE-4129-96D0-B3F35CB6416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493" y="2305050"/>
            <a:ext cx="547688" cy="547688"/>
          </a:xfrm>
        </p:spPr>
      </p:pic>
      <p:sp>
        <p:nvSpPr>
          <p:cNvPr id="87" name="Text Placeholder 86" descr="content block 1">
            <a:extLst>
              <a:ext uri="{FF2B5EF4-FFF2-40B4-BE49-F238E27FC236}">
                <a16:creationId xmlns:a16="http://schemas.microsoft.com/office/drawing/2014/main" id="{1F4C9CA2-B224-40CD-8DB2-CAE478D236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</p:txBody>
      </p:sp>
      <p:cxnSp>
        <p:nvCxnSpPr>
          <p:cNvPr id="65" name="Straight Connector 64" descr="decorative element">
            <a:extLst>
              <a:ext uri="{FF2B5EF4-FFF2-40B4-BE49-F238E27FC236}">
                <a16:creationId xmlns:a16="http://schemas.microsoft.com/office/drawing/2014/main" id="{A4132B5C-BDF2-4C9A-B21E-BDD2CD03A542}"/>
              </a:ext>
            </a:extLst>
          </p:cNvPr>
          <p:cNvCxnSpPr/>
          <p:nvPr/>
        </p:nvCxnSpPr>
        <p:spPr>
          <a:xfrm>
            <a:off x="2080210" y="3553688"/>
            <a:ext cx="7498080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Content Placeholder 94" descr="Microscope">
            <a:extLst>
              <a:ext uri="{FF2B5EF4-FFF2-40B4-BE49-F238E27FC236}">
                <a16:creationId xmlns:a16="http://schemas.microsoft.com/office/drawing/2014/main" id="{96991F60-484C-4906-ADB8-676435D3D6E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493" y="4505325"/>
            <a:ext cx="547688" cy="547688"/>
          </a:xfrm>
        </p:spPr>
      </p:pic>
      <p:sp>
        <p:nvSpPr>
          <p:cNvPr id="88" name="Text Placeholder 87" descr="content block 2">
            <a:extLst>
              <a:ext uri="{FF2B5EF4-FFF2-40B4-BE49-F238E27FC236}">
                <a16:creationId xmlns:a16="http://schemas.microsoft.com/office/drawing/2014/main" id="{D01EBAE5-B81D-4150-B62C-F56241C555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Slide Number Placeholder 5" descr="Slide number">
            <a:extLst>
              <a:ext uri="{FF2B5EF4-FFF2-40B4-BE49-F238E27FC236}">
                <a16:creationId xmlns:a16="http://schemas.microsoft.com/office/drawing/2014/main" id="{118AA3A9-97EA-409C-AD65-3CD3B0A58871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21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21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Two boys overlooking the side of a bridge.">
            <a:extLst>
              <a:ext uri="{FF2B5EF4-FFF2-40B4-BE49-F238E27FC236}">
                <a16:creationId xmlns:a16="http://schemas.microsoft.com/office/drawing/2014/main" id="{B4DB50D3-94C9-4471-8076-F037B6C11D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2000" cy="6858000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70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3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ELIT.9 </a:t>
            </a:r>
          </a:p>
        </p:txBody>
      </p:sp>
      <p:pic>
        <p:nvPicPr>
          <p:cNvPr id="40" name="Content Placeholder 79" descr="Open Book">
            <a:extLst>
              <a:ext uri="{FF2B5EF4-FFF2-40B4-BE49-F238E27FC236}">
                <a16:creationId xmlns:a16="http://schemas.microsoft.com/office/drawing/2014/main" id="{C997398D-3BA0-47F4-93CE-55576CE45E2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sp>
        <p:nvSpPr>
          <p:cNvPr id="31" name="Text Placeholder 30" descr="Slide content">
            <a:extLst>
              <a:ext uri="{FF2B5EF4-FFF2-40B4-BE49-F238E27FC236}">
                <a16:creationId xmlns:a16="http://schemas.microsoft.com/office/drawing/2014/main" id="{A7DE1A1C-1BA0-439B-99B1-C80C5806DE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  <a:p>
            <a:r>
              <a:rPr lang="en-US" dirty="0"/>
              <a:t>Nunc viverra imperdiet enim. Fusce est. Vivamus a tellus.</a:t>
            </a:r>
          </a:p>
          <a:p>
            <a:endParaRPr lang="en-US" dirty="0"/>
          </a:p>
          <a:p>
            <a:r>
              <a:rPr lang="en-US" dirty="0"/>
              <a:t>Pellentesque habitant morbi tristique senectus et netus et malesuada fames ac turpis egestas. Proin pharetra nonummy pede. 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141F7B-AE96-45F9-BC57-F7C8617491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6086479"/>
            <a:ext cx="12192000" cy="600974"/>
            <a:chOff x="0" y="6086479"/>
            <a:chExt cx="12192000" cy="60097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862BC4D-BD7A-417E-A34A-59CE4D4A6AC8}"/>
                </a:ext>
              </a:extLst>
            </p:cNvPr>
            <p:cNvSpPr/>
            <p:nvPr/>
          </p:nvSpPr>
          <p:spPr>
            <a:xfrm>
              <a:off x="0" y="6355760"/>
              <a:ext cx="12192000" cy="914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52937FB-CDE3-46B3-8481-AB5DB8C4BABA}"/>
                </a:ext>
              </a:extLst>
            </p:cNvPr>
            <p:cNvSpPr/>
            <p:nvPr/>
          </p:nvSpPr>
          <p:spPr>
            <a:xfrm>
              <a:off x="11091210" y="6086479"/>
              <a:ext cx="600974" cy="6009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Slide Number Placeholder 5" descr="Slide number">
            <a:extLst>
              <a:ext uri="{FF2B5EF4-FFF2-40B4-BE49-F238E27FC236}">
                <a16:creationId xmlns:a16="http://schemas.microsoft.com/office/drawing/2014/main" id="{0FD571BD-7BCF-4777-BAD5-51B3EB30BBF7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22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6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ELIT.10 </a:t>
            </a:r>
          </a:p>
        </p:txBody>
      </p:sp>
      <p:pic>
        <p:nvPicPr>
          <p:cNvPr id="27" name="Content Placeholder 79" descr="Open Book">
            <a:extLst>
              <a:ext uri="{FF2B5EF4-FFF2-40B4-BE49-F238E27FC236}">
                <a16:creationId xmlns:a16="http://schemas.microsoft.com/office/drawing/2014/main" id="{EBEE0E99-191F-4498-9399-4BA8BCD3E66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/>
      </p:pic>
      <p:sp>
        <p:nvSpPr>
          <p:cNvPr id="16" name="Text Placeholder 15" descr="slide content">
            <a:extLst>
              <a:ext uri="{FF2B5EF4-FFF2-40B4-BE49-F238E27FC236}">
                <a16:creationId xmlns:a16="http://schemas.microsoft.com/office/drawing/2014/main" id="{5336101E-D654-46D8-A983-BF46C5D865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7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11</a:t>
            </a:r>
            <a:endParaRPr lang="en-GB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18DA92-5FF3-4104-A4AD-2CBC58FC3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671030"/>
              </p:ext>
            </p:extLst>
          </p:nvPr>
        </p:nvGraphicFramePr>
        <p:xfrm>
          <a:off x="633186" y="1512416"/>
          <a:ext cx="10949215" cy="382074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189843">
                  <a:extLst>
                    <a:ext uri="{9D8B030D-6E8A-4147-A177-3AD203B41FA5}">
                      <a16:colId xmlns:a16="http://schemas.microsoft.com/office/drawing/2014/main" val="2752061506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3057165699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932898841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1832443924"/>
                    </a:ext>
                  </a:extLst>
                </a:gridCol>
                <a:gridCol w="2189843">
                  <a:extLst>
                    <a:ext uri="{9D8B030D-6E8A-4147-A177-3AD203B41FA5}">
                      <a16:colId xmlns:a16="http://schemas.microsoft.com/office/drawing/2014/main" val="1078784030"/>
                    </a:ext>
                  </a:extLst>
                </a:gridCol>
              </a:tblGrid>
              <a:tr h="5458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+mj-lt"/>
                        </a:rPr>
                        <a:t>Title1</a:t>
                      </a:r>
                      <a:endParaRPr lang="en-GB" b="1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</a:rPr>
                        <a:t>Title2</a:t>
                      </a:r>
                      <a:endParaRPr lang="en-GB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</a:rPr>
                        <a:t>Title3</a:t>
                      </a:r>
                      <a:endParaRPr lang="en-GB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</a:rPr>
                        <a:t>Title4</a:t>
                      </a:r>
                      <a:endParaRPr lang="en-GB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</a:rPr>
                        <a:t>Title5</a:t>
                      </a:r>
                      <a:endParaRPr lang="en-GB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578168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539862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8435978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075193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034183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849101"/>
                  </a:ext>
                </a:extLst>
              </a:tr>
              <a:tr h="545821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01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5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rial view of spiral staircase">
            <a:extLst>
              <a:ext uri="{FF2B5EF4-FFF2-40B4-BE49-F238E27FC236}">
                <a16:creationId xmlns:a16="http://schemas.microsoft.com/office/drawing/2014/main" id="{FEB910A3-4C94-4A0C-AC72-88985A7BA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6" name="Picture Placeholder 5" descr="open book with audience watching play in background">
            <a:extLst>
              <a:ext uri="{FF2B5EF4-FFF2-40B4-BE49-F238E27FC236}">
                <a16:creationId xmlns:a16="http://schemas.microsoft.com/office/drawing/2014/main" id="{F3CDF219-49E5-41A1-BBF1-50A401635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12</a:t>
            </a:r>
          </a:p>
        </p:txBody>
      </p:sp>
      <p:sp>
        <p:nvSpPr>
          <p:cNvPr id="34" name="Text Placeholder 33" descr="slide content block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A96D9-2D70-4D9E-B61C-9B23F3FD51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5" descr="slide number">
            <a:extLst>
              <a:ext uri="{FF2B5EF4-FFF2-40B4-BE49-F238E27FC236}">
                <a16:creationId xmlns:a16="http://schemas.microsoft.com/office/drawing/2014/main" id="{D65CFEB2-BC19-4647-937B-40854EE88A8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25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1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boy in front of library stacks">
            <a:extLst>
              <a:ext uri="{FF2B5EF4-FFF2-40B4-BE49-F238E27FC236}">
                <a16:creationId xmlns:a16="http://schemas.microsoft.com/office/drawing/2014/main" id="{141CBC39-54B4-4424-84FB-FDAABDFFAE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pic>
        <p:nvPicPr>
          <p:cNvPr id="5" name="Picture Placeholder 4" descr="person reading a book">
            <a:extLst>
              <a:ext uri="{FF2B5EF4-FFF2-40B4-BE49-F238E27FC236}">
                <a16:creationId xmlns:a16="http://schemas.microsoft.com/office/drawing/2014/main" id="{70316739-C7FA-4487-B86B-6CE17B09B0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14</a:t>
            </a:r>
          </a:p>
        </p:txBody>
      </p:sp>
      <p:sp>
        <p:nvSpPr>
          <p:cNvPr id="34" name="Text Placeholder 33" descr="slide 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EC784E4D-7E61-4FDC-AD6A-E38867722409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26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2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group of students running">
            <a:extLst>
              <a:ext uri="{FF2B5EF4-FFF2-40B4-BE49-F238E27FC236}">
                <a16:creationId xmlns:a16="http://schemas.microsoft.com/office/drawing/2014/main" id="{AEEE5BA3-06F1-4026-A0BB-B08891F46E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16" name="Picture Placeholder 15" descr="stack of books on the ground">
            <a:extLst>
              <a:ext uri="{FF2B5EF4-FFF2-40B4-BE49-F238E27FC236}">
                <a16:creationId xmlns:a16="http://schemas.microsoft.com/office/drawing/2014/main" id="{4E408D58-0A21-4D16-A8D8-54C17D5AD4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LOREM IPSUM DOLOR SIT AMET, CONSECTETUER ADIPISCING ELIT.15 </a:t>
            </a:r>
          </a:p>
        </p:txBody>
      </p:sp>
      <p:sp>
        <p:nvSpPr>
          <p:cNvPr id="34" name="Text Placeholder 33" descr="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5" descr="slide number">
            <a:extLst>
              <a:ext uri="{FF2B5EF4-FFF2-40B4-BE49-F238E27FC236}">
                <a16:creationId xmlns:a16="http://schemas.microsoft.com/office/drawing/2014/main" id="{D803F682-0E68-4ECD-A92D-F73743FF2E60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27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2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eople laughing at a laptop screen">
            <a:extLst>
              <a:ext uri="{FF2B5EF4-FFF2-40B4-BE49-F238E27FC236}">
                <a16:creationId xmlns:a16="http://schemas.microsoft.com/office/drawing/2014/main" id="{9402120B-1989-41A6-9ED1-21A56316A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087304" cy="6858000"/>
          </a:xfrm>
        </p:spPr>
      </p:pic>
      <p:pic>
        <p:nvPicPr>
          <p:cNvPr id="5" name="Picture Placeholder 4" descr="group of students at graduation">
            <a:extLst>
              <a:ext uri="{FF2B5EF4-FFF2-40B4-BE49-F238E27FC236}">
                <a16:creationId xmlns:a16="http://schemas.microsoft.com/office/drawing/2014/main" id="{BD0958B7-E663-4510-9C53-EE09FEEB73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4300" y="0"/>
            <a:ext cx="5727700" cy="6858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7969C14-1078-4610-9BC5-74119C9B87B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3808320"/>
            <a:ext cx="7833208" cy="2547440"/>
            <a:chOff x="0" y="3808320"/>
            <a:chExt cx="7833208" cy="2547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531D018-EFA3-4346-AB80-7CE436393D9E}"/>
                </a:ext>
              </a:extLst>
            </p:cNvPr>
            <p:cNvSpPr/>
            <p:nvPr/>
          </p:nvSpPr>
          <p:spPr>
            <a:xfrm>
              <a:off x="0" y="3808320"/>
              <a:ext cx="7833208" cy="2547440"/>
            </a:xfrm>
            <a:custGeom>
              <a:avLst/>
              <a:gdLst>
                <a:gd name="connsiteX0" fmla="*/ 0 w 7833208"/>
                <a:gd name="connsiteY0" fmla="*/ 0 h 2547440"/>
                <a:gd name="connsiteX1" fmla="*/ 7833208 w 7833208"/>
                <a:gd name="connsiteY1" fmla="*/ 0 h 2547440"/>
                <a:gd name="connsiteX2" fmla="*/ 7135846 w 7833208"/>
                <a:gd name="connsiteY2" fmla="*/ 2547440 h 2547440"/>
                <a:gd name="connsiteX3" fmla="*/ 0 w 7833208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33208" h="2547440">
                  <a:moveTo>
                    <a:pt x="0" y="0"/>
                  </a:moveTo>
                  <a:lnTo>
                    <a:pt x="7833208" y="0"/>
                  </a:lnTo>
                  <a:lnTo>
                    <a:pt x="7135846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9D7AC8-80D5-49DC-A585-FCFFA6CA4B66}"/>
                </a:ext>
              </a:extLst>
            </p:cNvPr>
            <p:cNvSpPr/>
            <p:nvPr/>
          </p:nvSpPr>
          <p:spPr>
            <a:xfrm>
              <a:off x="1" y="3808320"/>
              <a:ext cx="7692571" cy="2547440"/>
            </a:xfrm>
            <a:custGeom>
              <a:avLst/>
              <a:gdLst>
                <a:gd name="connsiteX0" fmla="*/ 0 w 7692571"/>
                <a:gd name="connsiteY0" fmla="*/ 0 h 2547440"/>
                <a:gd name="connsiteX1" fmla="*/ 7692571 w 7692571"/>
                <a:gd name="connsiteY1" fmla="*/ 0 h 2547440"/>
                <a:gd name="connsiteX2" fmla="*/ 6995209 w 7692571"/>
                <a:gd name="connsiteY2" fmla="*/ 2547440 h 2547440"/>
                <a:gd name="connsiteX3" fmla="*/ 0 w 7692571"/>
                <a:gd name="connsiteY3" fmla="*/ 2547440 h 254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92571" h="2547440">
                  <a:moveTo>
                    <a:pt x="0" y="0"/>
                  </a:moveTo>
                  <a:lnTo>
                    <a:pt x="7692571" y="0"/>
                  </a:lnTo>
                  <a:lnTo>
                    <a:pt x="6995209" y="2547440"/>
                  </a:lnTo>
                  <a:lnTo>
                    <a:pt x="0" y="254744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3" name="Title 32" descr="title">
            <a:extLst>
              <a:ext uri="{FF2B5EF4-FFF2-40B4-BE49-F238E27FC236}">
                <a16:creationId xmlns:a16="http://schemas.microsoft.com/office/drawing/2014/main" id="{18CDD97B-6E25-4FB4-B239-493E54AA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LOREM IPSUM DOLOR SIT AMET, CONSECTETUER ADIPISCING ELIT. </a:t>
            </a:r>
          </a:p>
        </p:txBody>
      </p:sp>
      <p:sp>
        <p:nvSpPr>
          <p:cNvPr id="34" name="Text Placeholder 33" descr="content">
            <a:extLst>
              <a:ext uri="{FF2B5EF4-FFF2-40B4-BE49-F238E27FC236}">
                <a16:creationId xmlns:a16="http://schemas.microsoft.com/office/drawing/2014/main" id="{859D862E-AE8E-482F-9E23-3C096FF03E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 descr="slide number">
            <a:extLst>
              <a:ext uri="{FF2B5EF4-FFF2-40B4-BE49-F238E27FC236}">
                <a16:creationId xmlns:a16="http://schemas.microsoft.com/office/drawing/2014/main" id="{B7F99E8F-CFBF-4A36-93EC-B66007DF4F2C}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28</a:t>
            </a:fld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02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group of people sitting around a wooden table&#10;">
            <a:extLst>
              <a:ext uri="{FF2B5EF4-FFF2-40B4-BE49-F238E27FC236}">
                <a16:creationId xmlns:a16="http://schemas.microsoft.com/office/drawing/2014/main" id="{D48306FF-9A46-43AC-BC11-DE5D9F2D1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1664CF3-C0D1-4769-8E59-8694AF0795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325EDA-7343-463C-83EC-5D799E8B819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21169" y="0"/>
            <a:ext cx="2570831" cy="6858001"/>
            <a:chOff x="9621170" y="0"/>
            <a:chExt cx="2570831" cy="685800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5DFF88D-A516-4508-BC03-10D68E4034CF}"/>
                </a:ext>
              </a:extLst>
            </p:cNvPr>
            <p:cNvSpPr/>
            <p:nvPr/>
          </p:nvSpPr>
          <p:spPr>
            <a:xfrm>
              <a:off x="9621170" y="0"/>
              <a:ext cx="2570831" cy="6858000"/>
            </a:xfrm>
            <a:custGeom>
              <a:avLst/>
              <a:gdLst>
                <a:gd name="connsiteX0" fmla="*/ 1649197 w 2570831"/>
                <a:gd name="connsiteY0" fmla="*/ 0 h 6858000"/>
                <a:gd name="connsiteX1" fmla="*/ 2570831 w 2570831"/>
                <a:gd name="connsiteY1" fmla="*/ 0 h 6858000"/>
                <a:gd name="connsiteX2" fmla="*/ 2570831 w 2570831"/>
                <a:gd name="connsiteY2" fmla="*/ 6858000 h 6858000"/>
                <a:gd name="connsiteX3" fmla="*/ 0 w 2570831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0831" h="6858000">
                  <a:moveTo>
                    <a:pt x="1649197" y="0"/>
                  </a:moveTo>
                  <a:lnTo>
                    <a:pt x="2570831" y="0"/>
                  </a:lnTo>
                  <a:lnTo>
                    <a:pt x="257083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90A05A-2B0C-4EA2-8A33-D5A7D8C1BC4F}"/>
                </a:ext>
              </a:extLst>
            </p:cNvPr>
            <p:cNvSpPr/>
            <p:nvPr/>
          </p:nvSpPr>
          <p:spPr>
            <a:xfrm>
              <a:off x="9754598" y="0"/>
              <a:ext cx="2437402" cy="6858000"/>
            </a:xfrm>
            <a:custGeom>
              <a:avLst/>
              <a:gdLst>
                <a:gd name="connsiteX0" fmla="*/ 1649197 w 2437402"/>
                <a:gd name="connsiteY0" fmla="*/ 0 h 6858000"/>
                <a:gd name="connsiteX1" fmla="*/ 2437402 w 2437402"/>
                <a:gd name="connsiteY1" fmla="*/ 0 h 6858000"/>
                <a:gd name="connsiteX2" fmla="*/ 2437402 w 2437402"/>
                <a:gd name="connsiteY2" fmla="*/ 6858000 h 6858000"/>
                <a:gd name="connsiteX3" fmla="*/ 0 w 243740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7402" h="6858000">
                  <a:moveTo>
                    <a:pt x="1649197" y="0"/>
                  </a:moveTo>
                  <a:lnTo>
                    <a:pt x="2437402" y="0"/>
                  </a:lnTo>
                  <a:lnTo>
                    <a:pt x="2437402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9BF84DA-56CC-4319-9B18-B6303F93EF5A}"/>
                </a:ext>
              </a:extLst>
            </p:cNvPr>
            <p:cNvSpPr/>
            <p:nvPr/>
          </p:nvSpPr>
          <p:spPr>
            <a:xfrm>
              <a:off x="10011320" y="0"/>
              <a:ext cx="2180680" cy="6858000"/>
            </a:xfrm>
            <a:custGeom>
              <a:avLst/>
              <a:gdLst>
                <a:gd name="connsiteX0" fmla="*/ 1649197 w 2180680"/>
                <a:gd name="connsiteY0" fmla="*/ 0 h 6858000"/>
                <a:gd name="connsiteX1" fmla="*/ 2180680 w 2180680"/>
                <a:gd name="connsiteY1" fmla="*/ 0 h 6858000"/>
                <a:gd name="connsiteX2" fmla="*/ 2180680 w 2180680"/>
                <a:gd name="connsiteY2" fmla="*/ 6858000 h 6858000"/>
                <a:gd name="connsiteX3" fmla="*/ 0 w 218068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0680" h="6858000">
                  <a:moveTo>
                    <a:pt x="1649197" y="0"/>
                  </a:moveTo>
                  <a:lnTo>
                    <a:pt x="2180680" y="0"/>
                  </a:lnTo>
                  <a:lnTo>
                    <a:pt x="218068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E4855B-D7C3-4EA7-8050-5BDDB9E3A78A}"/>
                </a:ext>
              </a:extLst>
            </p:cNvPr>
            <p:cNvSpPr/>
            <p:nvPr/>
          </p:nvSpPr>
          <p:spPr>
            <a:xfrm>
              <a:off x="10544156" y="5626"/>
              <a:ext cx="1647844" cy="6852374"/>
            </a:xfrm>
            <a:custGeom>
              <a:avLst/>
              <a:gdLst>
                <a:gd name="connsiteX0" fmla="*/ 1647844 w 1647844"/>
                <a:gd name="connsiteY0" fmla="*/ 0 h 6852374"/>
                <a:gd name="connsiteX1" fmla="*/ 1647844 w 1647844"/>
                <a:gd name="connsiteY1" fmla="*/ 6852374 h 6852374"/>
                <a:gd name="connsiteX2" fmla="*/ 0 w 1647844"/>
                <a:gd name="connsiteY2" fmla="*/ 6852374 h 685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44" h="6852374">
                  <a:moveTo>
                    <a:pt x="1647844" y="0"/>
                  </a:moveTo>
                  <a:lnTo>
                    <a:pt x="1647844" y="6852374"/>
                  </a:lnTo>
                  <a:lnTo>
                    <a:pt x="0" y="6852374"/>
                  </a:lnTo>
                  <a:close/>
                </a:path>
              </a:pathLst>
            </a:custGeom>
            <a:solidFill>
              <a:schemeClr val="accent1">
                <a:lumMod val="75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066EC5-6C2C-4006-B87D-E6C5CFDEF302}"/>
                </a:ext>
              </a:extLst>
            </p:cNvPr>
            <p:cNvSpPr/>
            <p:nvPr/>
          </p:nvSpPr>
          <p:spPr>
            <a:xfrm>
              <a:off x="10803086" y="1082358"/>
              <a:ext cx="1388914" cy="5775643"/>
            </a:xfrm>
            <a:custGeom>
              <a:avLst/>
              <a:gdLst>
                <a:gd name="connsiteX0" fmla="*/ 1388914 w 1388914"/>
                <a:gd name="connsiteY0" fmla="*/ 0 h 5775643"/>
                <a:gd name="connsiteX1" fmla="*/ 1388914 w 1388914"/>
                <a:gd name="connsiteY1" fmla="*/ 5775643 h 5775643"/>
                <a:gd name="connsiteX2" fmla="*/ 0 w 1388914"/>
                <a:gd name="connsiteY2" fmla="*/ 5775643 h 577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914" h="5775643">
                  <a:moveTo>
                    <a:pt x="1388914" y="0"/>
                  </a:moveTo>
                  <a:lnTo>
                    <a:pt x="1388914" y="5775643"/>
                  </a:lnTo>
                  <a:lnTo>
                    <a:pt x="0" y="5775643"/>
                  </a:lnTo>
                  <a:close/>
                </a:path>
              </a:pathLst>
            </a:custGeom>
            <a:solidFill>
              <a:schemeClr val="accent1">
                <a:lumMod val="75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2" name="Title 41" descr="title">
            <a:extLst>
              <a:ext uri="{FF2B5EF4-FFF2-40B4-BE49-F238E27FC236}">
                <a16:creationId xmlns:a16="http://schemas.microsoft.com/office/drawing/2014/main" id="{72FCEAE4-FA74-4446-B2F5-9AFA2DA13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80" y="2142271"/>
            <a:ext cx="5578995" cy="879928"/>
          </a:xfrm>
        </p:spPr>
        <p:txBody>
          <a:bodyPr/>
          <a:lstStyle/>
          <a:p>
            <a:r>
              <a:rPr lang="en-US" b="0" dirty="0"/>
              <a:t>THANK YOU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F17C705-3351-4B11-BD28-D0CACC12D3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2755" y="2930325"/>
            <a:ext cx="469807" cy="79404"/>
            <a:chOff x="9330846" y="5054600"/>
            <a:chExt cx="676275" cy="114300"/>
          </a:xfrm>
          <a:solidFill>
            <a:schemeClr val="bg1"/>
          </a:solidFill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25FEBFE-A26D-4E0B-B884-7E186CD878E5}"/>
                </a:ext>
              </a:extLst>
            </p:cNvPr>
            <p:cNvSpPr/>
            <p:nvPr/>
          </p:nvSpPr>
          <p:spPr>
            <a:xfrm>
              <a:off x="933084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2A24665D-D5CF-4F18-A88A-8E4471800E8D}"/>
                </a:ext>
              </a:extLst>
            </p:cNvPr>
            <p:cNvSpPr/>
            <p:nvPr/>
          </p:nvSpPr>
          <p:spPr>
            <a:xfrm>
              <a:off x="951817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9F2203F-31BF-4705-AC57-E197602982AA}"/>
                </a:ext>
              </a:extLst>
            </p:cNvPr>
            <p:cNvSpPr/>
            <p:nvPr/>
          </p:nvSpPr>
          <p:spPr>
            <a:xfrm>
              <a:off x="9705496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4734E32-080E-49F2-89F3-16F0DBB5D130}"/>
                </a:ext>
              </a:extLst>
            </p:cNvPr>
            <p:cNvSpPr/>
            <p:nvPr/>
          </p:nvSpPr>
          <p:spPr>
            <a:xfrm>
              <a:off x="9892821" y="5054600"/>
              <a:ext cx="114300" cy="1143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4" name="Content Placeholder 93" descr="User">
            <a:extLst>
              <a:ext uri="{FF2B5EF4-FFF2-40B4-BE49-F238E27FC236}">
                <a16:creationId xmlns:a16="http://schemas.microsoft.com/office/drawing/2014/main" id="{5AC6F288-703B-45A1-9B56-079BD755B2CB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/>
      </p:pic>
      <p:sp>
        <p:nvSpPr>
          <p:cNvPr id="80" name="Text Placeholder 79" descr="name of user">
            <a:extLst>
              <a:ext uri="{FF2B5EF4-FFF2-40B4-BE49-F238E27FC236}">
                <a16:creationId xmlns:a16="http://schemas.microsoft.com/office/drawing/2014/main" id="{40F0AA8D-0756-4350-8005-9BCD0DDB3B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Name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695A66A-1D9E-4D4E-9067-DC97380D3F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41430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Content Placeholder 95" descr="Receiver">
            <a:extLst>
              <a:ext uri="{FF2B5EF4-FFF2-40B4-BE49-F238E27FC236}">
                <a16:creationId xmlns:a16="http://schemas.microsoft.com/office/drawing/2014/main" id="{106CDB5A-A67F-441C-894F-3EDD7AD64C9A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/>
      </p:pic>
      <p:sp>
        <p:nvSpPr>
          <p:cNvPr id="86" name="Text Placeholder 85" descr="user phone">
            <a:extLst>
              <a:ext uri="{FF2B5EF4-FFF2-40B4-BE49-F238E27FC236}">
                <a16:creationId xmlns:a16="http://schemas.microsoft.com/office/drawing/2014/main" id="{60CCF183-9FEB-4677-9379-BC01A7251D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Phone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29648F7-20E3-4312-823A-D8265A94AF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48669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Content Placeholder 97" descr="Envelope">
            <a:extLst>
              <a:ext uri="{FF2B5EF4-FFF2-40B4-BE49-F238E27FC236}">
                <a16:creationId xmlns:a16="http://schemas.microsoft.com/office/drawing/2014/main" id="{0B9C03E0-6367-44D9-A740-AA6436F075E8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/>
      </p:pic>
      <p:sp>
        <p:nvSpPr>
          <p:cNvPr id="87" name="Text Placeholder 86" descr="user email">
            <a:extLst>
              <a:ext uri="{FF2B5EF4-FFF2-40B4-BE49-F238E27FC236}">
                <a16:creationId xmlns:a16="http://schemas.microsoft.com/office/drawing/2014/main" id="{DF3FE72B-F9BD-472F-A413-71BEEF95F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8F841485-6093-48AB-9892-0FB58675C7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56601" y="5616258"/>
            <a:ext cx="4297680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Content Placeholder 99" descr="Link">
            <a:extLst>
              <a:ext uri="{FF2B5EF4-FFF2-40B4-BE49-F238E27FC236}">
                <a16:creationId xmlns:a16="http://schemas.microsoft.com/office/drawing/2014/main" id="{420E824D-10A7-42CB-A7E8-5298E3E84F02}"/>
              </a:ext>
            </a:extLst>
          </p:cNvPr>
          <p:cNvPicPr>
            <a:picLocks noGrp="1" noChangeAspect="1"/>
          </p:cNvPicPr>
          <p:nvPr>
            <p:ph sz="quarter" idx="21"/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/>
      </p:pic>
      <p:sp>
        <p:nvSpPr>
          <p:cNvPr id="88" name="Text Placeholder 87" descr="user website">
            <a:extLst>
              <a:ext uri="{FF2B5EF4-FFF2-40B4-BE49-F238E27FC236}">
                <a16:creationId xmlns:a16="http://schemas.microsoft.com/office/drawing/2014/main" id="{3717E33B-5954-4CDC-B30A-BD21BED6DD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267420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156155" y="580103"/>
            <a:ext cx="6813754" cy="106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 smtClean="0"/>
              <a:t>Um wie viel Uhr ist es jetzt? Schreibt bitte die formelle und informelle Uhrzeit!</a:t>
            </a:r>
            <a:endParaRPr lang="id-ID" sz="2800" dirty="0"/>
          </a:p>
        </p:txBody>
      </p:sp>
      <p:sp>
        <p:nvSpPr>
          <p:cNvPr id="3" name="Rounded Rectangle 2"/>
          <p:cNvSpPr/>
          <p:nvPr/>
        </p:nvSpPr>
        <p:spPr>
          <a:xfrm>
            <a:off x="4045974" y="3711677"/>
            <a:ext cx="6813754" cy="106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800" dirty="0"/>
          </a:p>
        </p:txBody>
      </p:sp>
      <p:sp>
        <p:nvSpPr>
          <p:cNvPr id="4" name="Rounded Rectangle 3"/>
          <p:cNvSpPr/>
          <p:nvPr/>
        </p:nvSpPr>
        <p:spPr>
          <a:xfrm>
            <a:off x="412955" y="3711677"/>
            <a:ext cx="3048001" cy="106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 smtClean="0"/>
              <a:t>09: 45</a:t>
            </a:r>
            <a:endParaRPr lang="id-ID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4045974" y="2143433"/>
            <a:ext cx="6813754" cy="106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412955" y="2143433"/>
            <a:ext cx="3048000" cy="106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 smtClean="0"/>
              <a:t>07: 30</a:t>
            </a:r>
            <a:endParaRPr lang="id-ID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412955" y="5279921"/>
            <a:ext cx="3244645" cy="106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800" dirty="0" smtClean="0"/>
              <a:t>23: 15</a:t>
            </a:r>
            <a:endParaRPr lang="id-ID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4045974" y="5279921"/>
            <a:ext cx="6813754" cy="1061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800" dirty="0"/>
          </a:p>
        </p:txBody>
      </p:sp>
    </p:spTree>
    <p:extLst>
      <p:ext uri="{BB962C8B-B14F-4D97-AF65-F5344CB8AC3E}">
        <p14:creationId xmlns:p14="http://schemas.microsoft.com/office/powerpoint/2010/main" val="21179905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25" y="3556385"/>
            <a:ext cx="5355875" cy="2498319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711" y="274396"/>
            <a:ext cx="6891564" cy="830997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/>
          <a:lstStyle/>
          <a:p>
            <a:r>
              <a:rPr lang="de-DE" sz="2800" b="1" dirty="0" smtClean="0"/>
              <a:t>   Was macht Bagas</a:t>
            </a:r>
            <a:r>
              <a:rPr lang="en-US" sz="2800" b="1" dirty="0" smtClean="0"/>
              <a:t>? Lest die </a:t>
            </a:r>
            <a:r>
              <a:rPr lang="en-US" sz="2800" b="1" dirty="0" err="1" smtClean="0"/>
              <a:t>Texte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vor</a:t>
            </a:r>
            <a:r>
              <a:rPr lang="en-US" sz="2800" b="1" dirty="0" smtClean="0"/>
              <a:t>!</a:t>
            </a:r>
            <a:endParaRPr lang="en-US" sz="28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 descr="Slide number">
            <a:extLst>
              <a:ext uri="{FF2B5EF4-FFF2-40B4-BE49-F238E27FC236}">
                <a16:creationId xmlns:a16="http://schemas.microsoft.com/office/drawing/2014/main" id="{79161314-0A22-4109-A2B1-41E87EFE1E18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4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9" t="10985" r="54779" b="2783"/>
          <a:stretch/>
        </p:blipFill>
        <p:spPr>
          <a:xfrm>
            <a:off x="579726" y="590424"/>
            <a:ext cx="2117998" cy="630031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110119" y="1345646"/>
            <a:ext cx="3272684" cy="510778"/>
          </a:xfrm>
          <a:prstGeom prst="wedgeRoundRectCallout">
            <a:avLst>
              <a:gd name="adj1" fmla="val -60748"/>
              <a:gd name="adj2" fmla="val -10570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Um 5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Uhr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stehe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auf.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35829" y="4023701"/>
            <a:ext cx="3435246" cy="510778"/>
          </a:xfrm>
          <a:prstGeom prst="wedgeRoundRectCallout">
            <a:avLst>
              <a:gd name="adj1" fmla="val -60748"/>
              <a:gd name="adj2" fmla="val -10570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fr</a:t>
            </a:r>
            <a:r>
              <a:rPr lang="de-DE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ühstücke um 6 Uhr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.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10119" y="2654616"/>
            <a:ext cx="2201337" cy="510778"/>
          </a:xfrm>
          <a:prstGeom prst="wedgeRoundRectCallout">
            <a:avLst>
              <a:gd name="adj1" fmla="val -60748"/>
              <a:gd name="adj2" fmla="val -10570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Dann bade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.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10119" y="5308559"/>
            <a:ext cx="5430204" cy="510778"/>
          </a:xfrm>
          <a:prstGeom prst="wedgeRoundRectCallout">
            <a:avLst>
              <a:gd name="adj1" fmla="val -60748"/>
              <a:gd name="adj2" fmla="val -10570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fahre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in die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Schule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mit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dem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Fahrrad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.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82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  <p:bldP spid="33" grpId="0" animBg="1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198" y="1856424"/>
            <a:ext cx="4699313" cy="2192057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95847" y="0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711" y="274396"/>
            <a:ext cx="6891564" cy="830997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/>
          <a:lstStyle/>
          <a:p>
            <a:r>
              <a:rPr lang="de-DE" sz="2800" b="1" dirty="0" smtClean="0"/>
              <a:t>   Was macht Bagas</a:t>
            </a:r>
            <a:r>
              <a:rPr lang="en-US" sz="2800" b="1" dirty="0" smtClean="0"/>
              <a:t>? Lest die </a:t>
            </a:r>
            <a:r>
              <a:rPr lang="en-US" sz="2800" b="1" dirty="0" err="1" smtClean="0"/>
              <a:t>Texte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vor</a:t>
            </a:r>
            <a:r>
              <a:rPr lang="en-US" sz="2800" b="1" dirty="0" smtClean="0"/>
              <a:t>!</a:t>
            </a:r>
            <a:endParaRPr lang="en-US" sz="28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 descr="Slide number">
            <a:extLst>
              <a:ext uri="{FF2B5EF4-FFF2-40B4-BE49-F238E27FC236}">
                <a16:creationId xmlns:a16="http://schemas.microsoft.com/office/drawing/2014/main" id="{79161314-0A22-4109-A2B1-41E87EFE1E18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5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110119" y="1345646"/>
            <a:ext cx="6295891" cy="510778"/>
          </a:xfrm>
          <a:prstGeom prst="wedgeRoundRectCallout">
            <a:avLst>
              <a:gd name="adj1" fmla="val -60748"/>
              <a:gd name="adj2" fmla="val -10570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Um 12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Uhr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habe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Mittagessen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in der Mensa.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35829" y="4023701"/>
            <a:ext cx="7299138" cy="919401"/>
          </a:xfrm>
          <a:prstGeom prst="wedgeRoundRectCallout">
            <a:avLst>
              <a:gd name="adj1" fmla="val -60748"/>
              <a:gd name="adj2" fmla="val -10570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Um 16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Uhr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komme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zu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Hause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an und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habe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Freizeit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.</a:t>
            </a:r>
          </a:p>
          <a:p>
            <a:r>
              <a:rPr lang="de-DE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Ich spiele Gitarre oder lese Bücher.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10119" y="2654616"/>
            <a:ext cx="5483168" cy="510778"/>
          </a:xfrm>
          <a:prstGeom prst="wedgeRoundRectCallout">
            <a:avLst>
              <a:gd name="adj1" fmla="val -60748"/>
              <a:gd name="adj2" fmla="val -10570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Um 15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Uhr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fahre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nach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Hause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zurück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.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56759" y="5831089"/>
            <a:ext cx="4977100" cy="510778"/>
          </a:xfrm>
          <a:prstGeom prst="wedgeRoundRectCallout">
            <a:avLst>
              <a:gd name="adj1" fmla="val -60748"/>
              <a:gd name="adj2" fmla="val -10570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Um 18.30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Uhr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habe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Abendessen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.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1" t="2722" r="36093" b="1496"/>
          <a:stretch/>
        </p:blipFill>
        <p:spPr>
          <a:xfrm>
            <a:off x="449899" y="727788"/>
            <a:ext cx="2020184" cy="61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4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  <p:bldP spid="33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25" y="3556385"/>
            <a:ext cx="5355875" cy="2498319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461904" y="689894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parallelogram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parallelogram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parallelogram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711" y="274396"/>
            <a:ext cx="6891564" cy="830997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/>
          <a:lstStyle/>
          <a:p>
            <a:r>
              <a:rPr lang="de-DE" sz="2800" b="1" dirty="0" smtClean="0"/>
              <a:t>   Was macht Bagas</a:t>
            </a:r>
            <a:r>
              <a:rPr lang="en-US" sz="2800" b="1" dirty="0" smtClean="0"/>
              <a:t>? Lest die </a:t>
            </a:r>
            <a:r>
              <a:rPr lang="en-US" sz="2800" b="1" dirty="0" err="1" smtClean="0"/>
              <a:t>Texte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vor</a:t>
            </a:r>
            <a:r>
              <a:rPr lang="en-US" sz="2800" b="1" dirty="0" smtClean="0"/>
              <a:t>!</a:t>
            </a:r>
            <a:endParaRPr lang="en-US" sz="28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 descr="Slide number">
            <a:extLst>
              <a:ext uri="{FF2B5EF4-FFF2-40B4-BE49-F238E27FC236}">
                <a16:creationId xmlns:a16="http://schemas.microsoft.com/office/drawing/2014/main" id="{79161314-0A22-4109-A2B1-41E87EFE1E18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6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0" t="7464" r="34547" b="7958"/>
          <a:stretch/>
        </p:blipFill>
        <p:spPr>
          <a:xfrm>
            <a:off x="477827" y="1345646"/>
            <a:ext cx="1978089" cy="429208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100930" y="1793237"/>
            <a:ext cx="7152214" cy="510778"/>
          </a:xfrm>
          <a:prstGeom prst="wedgeRoundRectCallout">
            <a:avLst>
              <a:gd name="adj1" fmla="val -60748"/>
              <a:gd name="adj2" fmla="val -10570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Nach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dem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Abendessen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mache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die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Hausaufgaben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.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41511" y="4777804"/>
            <a:ext cx="4368024" cy="510778"/>
          </a:xfrm>
          <a:prstGeom prst="wedgeRoundRectCallout">
            <a:avLst>
              <a:gd name="adj1" fmla="val -60748"/>
              <a:gd name="adj2" fmla="val -10570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Um 22.10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Uhr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gehe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ins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Bett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.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41511" y="3199848"/>
            <a:ext cx="4543470" cy="510778"/>
          </a:xfrm>
          <a:prstGeom prst="wedgeRoundRectCallout">
            <a:avLst>
              <a:gd name="adj1" fmla="val -65834"/>
              <a:gd name="adj2" fmla="val 7697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sehe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mit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meiner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Familie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fern.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6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325" y="3536727"/>
            <a:ext cx="5355875" cy="2498319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24432" y="267466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roundRect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round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roundRect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880" y="274396"/>
            <a:ext cx="5829031" cy="830997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/>
          <a:lstStyle/>
          <a:p>
            <a:pPr algn="ctr"/>
            <a:r>
              <a:rPr lang="de-DE" sz="2800" b="1" dirty="0" smtClean="0"/>
              <a:t>   Wie heißen die Verben im Infinitiv?</a:t>
            </a:r>
            <a:endParaRPr lang="en-US" sz="28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 descr="Slide number">
            <a:extLst>
              <a:ext uri="{FF2B5EF4-FFF2-40B4-BE49-F238E27FC236}">
                <a16:creationId xmlns:a16="http://schemas.microsoft.com/office/drawing/2014/main" id="{79161314-0A22-4109-A2B1-41E87EFE1E18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7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105440" y="1802184"/>
            <a:ext cx="3272684" cy="5107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Um 5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Uhr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stehe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auf.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3883" y="3910641"/>
            <a:ext cx="3435246" cy="5107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fr</a:t>
            </a:r>
            <a:r>
              <a:rPr lang="de-DE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ühstücke um 6 Uhr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.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00790" y="2859974"/>
            <a:ext cx="2201337" cy="5107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Dann bade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.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73883" y="4973272"/>
            <a:ext cx="5430204" cy="5107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fahre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in die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Schule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mit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dem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Fahrrad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.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2" name="Striped Right Arrow 1"/>
          <p:cNvSpPr/>
          <p:nvPr/>
        </p:nvSpPr>
        <p:spPr>
          <a:xfrm>
            <a:off x="6836125" y="1796085"/>
            <a:ext cx="647026" cy="54864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iped Right Arrow 18"/>
          <p:cNvSpPr/>
          <p:nvPr/>
        </p:nvSpPr>
        <p:spPr>
          <a:xfrm>
            <a:off x="6854775" y="4935410"/>
            <a:ext cx="647026" cy="54864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riped Right Arrow 20"/>
          <p:cNvSpPr/>
          <p:nvPr/>
        </p:nvSpPr>
        <p:spPr>
          <a:xfrm>
            <a:off x="6850347" y="3835215"/>
            <a:ext cx="647026" cy="54864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riped Right Arrow 22"/>
          <p:cNvSpPr/>
          <p:nvPr/>
        </p:nvSpPr>
        <p:spPr>
          <a:xfrm>
            <a:off x="6847237" y="2852726"/>
            <a:ext cx="647026" cy="54864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038390" y="1802184"/>
            <a:ext cx="1560769" cy="5107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aufstehen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59154" y="4935410"/>
            <a:ext cx="2805712" cy="5107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in die Schule fahren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87145" y="3910641"/>
            <a:ext cx="1799763" cy="5107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frühstücken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71839" y="2854594"/>
            <a:ext cx="1064104" cy="5107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baden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4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  <p:bldP spid="33" grpId="0" animBg="1"/>
      <p:bldP spid="34" grpId="0" animBg="1"/>
      <p:bldP spid="2" grpId="0" animBg="1"/>
      <p:bldP spid="19" grpId="0" animBg="1"/>
      <p:bldP spid="21" grpId="0" animBg="1"/>
      <p:bldP spid="23" grpId="0" animBg="1"/>
      <p:bldP spid="24" grpId="0" animBg="1"/>
      <p:bldP spid="28" grpId="0" animBg="1"/>
      <p:bldP spid="29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325" y="3536727"/>
            <a:ext cx="5355875" cy="2498319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24432" y="267466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roundRect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round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roundRect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880" y="274396"/>
            <a:ext cx="5829031" cy="830997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/>
          <a:lstStyle/>
          <a:p>
            <a:pPr algn="ctr"/>
            <a:r>
              <a:rPr lang="de-DE" sz="2800" b="1" dirty="0" smtClean="0"/>
              <a:t>   Wie heißen die Verben im Infinitiv?</a:t>
            </a:r>
            <a:endParaRPr lang="en-US" sz="28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 descr="Slide number">
            <a:extLst>
              <a:ext uri="{FF2B5EF4-FFF2-40B4-BE49-F238E27FC236}">
                <a16:creationId xmlns:a16="http://schemas.microsoft.com/office/drawing/2014/main" id="{79161314-0A22-4109-A2B1-41E87EFE1E18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8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53891" y="1541255"/>
            <a:ext cx="6295891" cy="5107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Um 12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Uhr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habe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Mittagessen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in der Mensa.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1816" y="3598757"/>
            <a:ext cx="6782834" cy="91940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Um 16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Uhr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komme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zu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Hause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an und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und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habe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</a:p>
          <a:p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Freizeit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.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spiele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Gitarre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oder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lese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Bücher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.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9282" y="2559406"/>
            <a:ext cx="5419048" cy="5107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Um 15 Uhr fahre ich nach Hause zurück.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8126" y="5013548"/>
            <a:ext cx="4886463" cy="5107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Um 18.30 Uhr habe ich Abendessen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2" name="Striped Right Arrow 1"/>
          <p:cNvSpPr/>
          <p:nvPr/>
        </p:nvSpPr>
        <p:spPr>
          <a:xfrm>
            <a:off x="7659422" y="1536464"/>
            <a:ext cx="647026" cy="54864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iped Right Arrow 18"/>
          <p:cNvSpPr/>
          <p:nvPr/>
        </p:nvSpPr>
        <p:spPr>
          <a:xfrm>
            <a:off x="7659047" y="4994617"/>
            <a:ext cx="647026" cy="54864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riped Right Arrow 20"/>
          <p:cNvSpPr/>
          <p:nvPr/>
        </p:nvSpPr>
        <p:spPr>
          <a:xfrm>
            <a:off x="7671425" y="3783316"/>
            <a:ext cx="647026" cy="54864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riped Right Arrow 22"/>
          <p:cNvSpPr/>
          <p:nvPr/>
        </p:nvSpPr>
        <p:spPr>
          <a:xfrm>
            <a:off x="7651432" y="2553410"/>
            <a:ext cx="647026" cy="54864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663396" y="1540696"/>
            <a:ext cx="2745310" cy="5107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Mittagessen haben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691761" y="5013548"/>
            <a:ext cx="2724269" cy="5107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Abendessen haben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63396" y="3611627"/>
            <a:ext cx="3321172" cy="13280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ankommen, Freizeit</a:t>
            </a:r>
          </a:p>
          <a:p>
            <a:r>
              <a:rPr lang="id-ID" sz="2400" b="1" dirty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h</a:t>
            </a:r>
            <a:r>
              <a:rPr lang="de-DE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aben, Gitarre spielen,</a:t>
            </a:r>
          </a:p>
          <a:p>
            <a:r>
              <a:rPr lang="de-DE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Bücher lesen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663396" y="2537314"/>
            <a:ext cx="1972575" cy="5107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zurückfahren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99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  <p:bldP spid="33" grpId="0" animBg="1"/>
      <p:bldP spid="34" grpId="0" animBg="1"/>
      <p:bldP spid="2" grpId="0" animBg="1"/>
      <p:bldP spid="19" grpId="0" animBg="1"/>
      <p:bldP spid="21" grpId="0" animBg="1"/>
      <p:bldP spid="23" grpId="0" animBg="1"/>
      <p:bldP spid="24" grpId="0" animBg="1"/>
      <p:bldP spid="28" grpId="0" animBg="1"/>
      <p:bldP spid="29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111B687-3781-4457-A624-86311FC69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325" y="3536727"/>
            <a:ext cx="5355875" cy="2498319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25618-C830-4992-9CD3-D9E49BC79E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24432" y="267466"/>
            <a:ext cx="7388298" cy="6858000"/>
            <a:chOff x="1826589" y="0"/>
            <a:chExt cx="7388298" cy="6858000"/>
          </a:xfrm>
        </p:grpSpPr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11E692D4-6AEA-4652-A7AE-A02328258A55}"/>
                </a:ext>
              </a:extLst>
            </p:cNvPr>
            <p:cNvSpPr/>
            <p:nvPr/>
          </p:nvSpPr>
          <p:spPr>
            <a:xfrm>
              <a:off x="2618099" y="0"/>
              <a:ext cx="6596788" cy="6858000"/>
            </a:xfrm>
            <a:prstGeom prst="roundRect">
              <a:avLst/>
            </a:prstGeom>
            <a:solidFill>
              <a:schemeClr val="bg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A134AA32-2418-4A09-9BA8-ED7207AC0D74}"/>
                </a:ext>
              </a:extLst>
            </p:cNvPr>
            <p:cNvSpPr/>
            <p:nvPr/>
          </p:nvSpPr>
          <p:spPr>
            <a:xfrm>
              <a:off x="2340861" y="0"/>
              <a:ext cx="6596788" cy="6858000"/>
            </a:xfrm>
            <a:prstGeom prst="roundRect">
              <a:avLst/>
            </a:prstGeom>
            <a:solidFill>
              <a:schemeClr val="bg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0051AD99-BC4A-487F-BE1C-486FC5B8E9F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26589" y="0"/>
              <a:ext cx="6596788" cy="6858000"/>
            </a:xfrm>
            <a:prstGeom prst="roundRect">
              <a:avLst/>
            </a:pr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descr="Title">
            <a:extLst>
              <a:ext uri="{FF2B5EF4-FFF2-40B4-BE49-F238E27FC236}">
                <a16:creationId xmlns:a16="http://schemas.microsoft.com/office/drawing/2014/main" id="{DFF36EE7-AE57-42F4-ACA9-A328C1F4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880" y="274396"/>
            <a:ext cx="5829031" cy="830997"/>
          </a:xfrm>
          <a:prstGeom prst="flowChartDocumen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4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/>
          <a:lstStyle/>
          <a:p>
            <a:pPr algn="ctr"/>
            <a:r>
              <a:rPr lang="de-DE" sz="2800" b="1" dirty="0" smtClean="0"/>
              <a:t>   Wie heißen die Verben im Infinitiv?</a:t>
            </a:r>
            <a:endParaRPr lang="en-US" sz="28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2BC4D-BD7A-417E-A34A-59CE4D4A6A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55760"/>
            <a:ext cx="12192000" cy="91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52937FB-CDE3-46B3-8481-AB5DB8C4BA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1091210" y="6086479"/>
            <a:ext cx="600974" cy="60097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 descr="Slide number">
            <a:extLst>
              <a:ext uri="{FF2B5EF4-FFF2-40B4-BE49-F238E27FC236}">
                <a16:creationId xmlns:a16="http://schemas.microsoft.com/office/drawing/2014/main" id="{79161314-0A22-4109-A2B1-41E87EFE1E18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11091210" y="6189345"/>
            <a:ext cx="600974" cy="39524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47A4EEE-49CE-4F6C-BF32-B7FCC5EBBF45}" type="slidenum">
              <a:rPr lang="en-US" sz="1200" smtClean="0">
                <a:solidFill>
                  <a:schemeClr val="bg1"/>
                </a:solidFill>
              </a:rPr>
              <a:pPr algn="ctr"/>
              <a:t>9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35943" y="1936827"/>
            <a:ext cx="5183686" cy="91940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Nach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dem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Abendessen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mache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die </a:t>
            </a:r>
          </a:p>
          <a:p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Hausaufgaben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.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8126" y="3687815"/>
            <a:ext cx="4543470" cy="5107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Ich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sehe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mit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meiner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Familie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 fern.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8126" y="5013548"/>
            <a:ext cx="4368024" cy="5107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Um 22.10 Uhr gehe ich ins Bett.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2" name="Striped Right Arrow 1"/>
          <p:cNvSpPr/>
          <p:nvPr/>
        </p:nvSpPr>
        <p:spPr>
          <a:xfrm>
            <a:off x="6778218" y="2061295"/>
            <a:ext cx="647026" cy="54864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riped Right Arrow 18"/>
          <p:cNvSpPr/>
          <p:nvPr/>
        </p:nvSpPr>
        <p:spPr>
          <a:xfrm>
            <a:off x="6778218" y="5067889"/>
            <a:ext cx="647026" cy="54864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riped Right Arrow 20"/>
          <p:cNvSpPr/>
          <p:nvPr/>
        </p:nvSpPr>
        <p:spPr>
          <a:xfrm>
            <a:off x="6778218" y="3687815"/>
            <a:ext cx="647026" cy="54864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835868" y="2080226"/>
            <a:ext cx="3266469" cy="5107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Hausaufgaben machen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835868" y="5106572"/>
            <a:ext cx="2142512" cy="5107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ins Bett gehen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35868" y="3764360"/>
            <a:ext cx="1552520" cy="51077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DE" sz="2400" b="1" dirty="0" smtClean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fernsehen</a:t>
            </a:r>
          </a:p>
        </p:txBody>
      </p:sp>
    </p:spTree>
    <p:extLst>
      <p:ext uri="{BB962C8B-B14F-4D97-AF65-F5344CB8AC3E}">
        <p14:creationId xmlns:p14="http://schemas.microsoft.com/office/powerpoint/2010/main" val="225579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  <p:bldP spid="34" grpId="0" animBg="1"/>
      <p:bldP spid="2" grpId="0" animBg="1"/>
      <p:bldP spid="19" grpId="0" animBg="1"/>
      <p:bldP spid="21" grpId="0" animBg="1"/>
      <p:bldP spid="24" grpId="0" animBg="1"/>
      <p:bldP spid="28" grpId="0" animBg="1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MSFT_04_Edu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2606E"/>
      </a:accent1>
      <a:accent2>
        <a:srgbClr val="0F3955"/>
      </a:accent2>
      <a:accent3>
        <a:srgbClr val="FFC000"/>
      </a:accent3>
      <a:accent4>
        <a:srgbClr val="BF678E"/>
      </a:accent4>
      <a:accent5>
        <a:srgbClr val="731F1C"/>
      </a:accent5>
      <a:accent6>
        <a:srgbClr val="7A9E56"/>
      </a:accent6>
      <a:hlink>
        <a:srgbClr val="00B0F0"/>
      </a:hlink>
      <a:folHlink>
        <a:srgbClr val="595959"/>
      </a:folHlink>
    </a:clrScheme>
    <a:fontScheme name="MSFT_04_Education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475556_Education presentation_AAS_v5" id="{AAC57104-7B60-491F-A321-6BCAF93AC541}" vid="{5A43072C-36E0-4A5A-A3FF-E88D65C597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D0AD3E-9DDB-4E69-981A-7DAE0E9B5F5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575C36-314A-42CB-9114-6E0CE4AB273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1C32B5E-029E-455A-86F0-091666CEEB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 presentation</Template>
  <TotalTime>0</TotalTime>
  <Words>1507</Words>
  <Application>Microsoft Office PowerPoint</Application>
  <PresentationFormat>Widescreen</PresentationFormat>
  <Paragraphs>168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Bookman Old Style</vt:lpstr>
      <vt:lpstr>Calibri</vt:lpstr>
      <vt:lpstr>Calibri Light</vt:lpstr>
      <vt:lpstr>Cambria</vt:lpstr>
      <vt:lpstr>Corbel</vt:lpstr>
      <vt:lpstr>Office Theme</vt:lpstr>
      <vt:lpstr>Tagesablauf</vt:lpstr>
      <vt:lpstr>PowerPoint Presentation</vt:lpstr>
      <vt:lpstr>PowerPoint Presentation</vt:lpstr>
      <vt:lpstr>   Was macht Bagas? Lest die Texte vor!</vt:lpstr>
      <vt:lpstr>   Was macht Bagas? Lest die Texte vor!</vt:lpstr>
      <vt:lpstr>   Was macht Bagas? Lest die Texte vor!</vt:lpstr>
      <vt:lpstr>   Wie heißen die Verben im Infinitiv?</vt:lpstr>
      <vt:lpstr>   Wie heißen die Verben im Infinitiv?</vt:lpstr>
      <vt:lpstr>   Wie heißen die Verben im Infinitiv?</vt:lpstr>
      <vt:lpstr>PowerPoint Presentation</vt:lpstr>
      <vt:lpstr>PowerPoint Presentation</vt:lpstr>
      <vt:lpstr>PowerPoint Presentation</vt:lpstr>
      <vt:lpstr>PowerPoint Presentation</vt:lpstr>
      <vt:lpstr>LOREM IPSUM DOLOR SIT AMET, CONSECTETUER ADIPISCING ELIT. 13</vt:lpstr>
      <vt:lpstr>LOREM IPSUM DOLOR SIT AMET, CONSECTETUER ADIPISCING ELIT. 13</vt:lpstr>
      <vt:lpstr>LOREM IPSUM DOLOR SIT AMET, CONSECTETUER ADIPISCING ELIT</vt:lpstr>
      <vt:lpstr>LOREM IPSUM DOLOR SIT AMET, CONSECTETUER ADIPISCING ELIT1</vt:lpstr>
      <vt:lpstr>LOREM IPSUM DOLOR SIT AMET3</vt:lpstr>
      <vt:lpstr>LOREM IPSUM DOLOR SIT AMET4</vt:lpstr>
      <vt:lpstr>LOREM IPSUM DOLOR SIT AMET, CONSECTETUER ADIPISCING ELIT.7 </vt:lpstr>
      <vt:lpstr>LOREM IPSUM DOLOR SIT AMET, CONSECTETUER ADIPISCING ELIT.8 </vt:lpstr>
      <vt:lpstr>LOREM IPSUM DOLOR SIT AMET, CONSECTETUER ADIPISCING ELIT.9 </vt:lpstr>
      <vt:lpstr>LOREM IPSUM DOLOR SIT AMET, CONSECTETUER ADIPISCING ELIT.10 </vt:lpstr>
      <vt:lpstr>LOREM IPSUM DOLOR SIT AMET, CONSECTETUER ADIPISCING ELIT. 11</vt:lpstr>
      <vt:lpstr>LOREM IPSUM DOLOR SIT AMET, CONSECTETUER ADIPISCING ELIT. 12</vt:lpstr>
      <vt:lpstr>LOREM IPSUM DOLOR SIT AMET, CONSECTETUER ADIPISCING ELIT. 14</vt:lpstr>
      <vt:lpstr>LOREM IPSUM DOLOR SIT AMET, CONSECTETUER ADIPISCING ELIT.15 </vt:lpstr>
      <vt:lpstr>LOREM IPSUM DOLOR SIT AMET, CONSECTETUER ADIPISCING ELIT. </vt:lpstr>
      <vt:lpstr>THANK YOU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2020-09-01T09:40:03Z</dcterms:created>
  <dcterms:modified xsi:type="dcterms:W3CDTF">2021-08-31T22:43:35Z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